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8" r:id="rId6"/>
    <p:sldId id="269" r:id="rId7"/>
    <p:sldId id="266" r:id="rId8"/>
    <p:sldId id="267" r:id="rId9"/>
    <p:sldId id="261" r:id="rId10"/>
    <p:sldId id="260" r:id="rId11"/>
    <p:sldId id="271" r:id="rId12"/>
    <p:sldId id="270" r:id="rId13"/>
    <p:sldId id="264" r:id="rId14"/>
    <p:sldId id="262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7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C93F-64AB-435C-96D3-FD3852C1693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2BBB2-35A2-49CC-838F-B7B184284C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71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2BBB2-35A2-49CC-838F-B7B184284CC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43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DF9B-AB6F-4826-B1F4-428D995264F1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61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FCF5-2391-4DC6-AC18-597B0FEE1AC4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01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3976-EA49-4FD8-A6E5-EE8BD76DB673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08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7C9-4C5D-40D2-87BA-253C6A99A3EE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7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20E6-D814-4757-881E-133DF71C481E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36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EEDFA-ED54-4D28-80EA-A8973BBFAC14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25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1AA58-32C8-4119-AF66-D4C124C41F93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73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ACF5-C0D5-4158-8DEA-CD7CF2EA0B9D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35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7B0D-9F2D-4F01-88C1-1B18014E77B7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67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2552-19C6-4CF5-AFD2-AB13C69D2E6E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68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BE880-4A9E-4503-8EEB-9E5AECF4277E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75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CD317-6DB1-40F6-99CB-BCCAA7A12D14}" type="datetime1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BAC9-44DB-4341-B54F-C45A4F7D3E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61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/>
          <p:cNvSpPr/>
          <p:nvPr/>
        </p:nvSpPr>
        <p:spPr>
          <a:xfrm rot="17438313" flipV="1">
            <a:off x="3306350" y="4603539"/>
            <a:ext cx="2768339" cy="1763487"/>
          </a:xfrm>
          <a:custGeom>
            <a:avLst/>
            <a:gdLst>
              <a:gd name="connsiteX0" fmla="*/ 925920 w 2768339"/>
              <a:gd name="connsiteY0" fmla="*/ 1763487 h 1763487"/>
              <a:gd name="connsiteX1" fmla="*/ 1202059 w 2768339"/>
              <a:gd name="connsiteY1" fmla="*/ 1763487 h 1763487"/>
              <a:gd name="connsiteX2" fmla="*/ 1204937 w 2768339"/>
              <a:gd name="connsiteY2" fmla="*/ 1756026 h 1763487"/>
              <a:gd name="connsiteX3" fmla="*/ 1289955 w 2768339"/>
              <a:gd name="connsiteY3" fmla="*/ 1668170 h 1763487"/>
              <a:gd name="connsiteX4" fmla="*/ 1495205 w 2768339"/>
              <a:gd name="connsiteY4" fmla="*/ 1665868 h 1763487"/>
              <a:gd name="connsiteX5" fmla="*/ 1581769 w 2768339"/>
              <a:gd name="connsiteY5" fmla="*/ 1751474 h 1763487"/>
              <a:gd name="connsiteX6" fmla="*/ 1586712 w 2768339"/>
              <a:gd name="connsiteY6" fmla="*/ 1763487 h 1763487"/>
              <a:gd name="connsiteX7" fmla="*/ 1840038 w 2768339"/>
              <a:gd name="connsiteY7" fmla="*/ 1763487 h 1763487"/>
              <a:gd name="connsiteX8" fmla="*/ 1842053 w 2768339"/>
              <a:gd name="connsiteY8" fmla="*/ 1751827 h 1763487"/>
              <a:gd name="connsiteX9" fmla="*/ 1845671 w 2768339"/>
              <a:gd name="connsiteY9" fmla="*/ 1758722 h 1763487"/>
              <a:gd name="connsiteX10" fmla="*/ 2768339 w 2768339"/>
              <a:gd name="connsiteY10" fmla="*/ 805047 h 1763487"/>
              <a:gd name="connsiteX11" fmla="*/ 2676259 w 2768339"/>
              <a:gd name="connsiteY11" fmla="*/ 634537 h 1763487"/>
              <a:gd name="connsiteX12" fmla="*/ 1948477 w 2768339"/>
              <a:gd name="connsiteY12" fmla="*/ 1135895 h 1763487"/>
              <a:gd name="connsiteX13" fmla="*/ 2144744 w 2768339"/>
              <a:gd name="connsiteY13" fmla="*/ 0 h 1763487"/>
              <a:gd name="connsiteX14" fmla="*/ 621213 w 2768339"/>
              <a:gd name="connsiteY14" fmla="*/ 0 h 1763487"/>
              <a:gd name="connsiteX15" fmla="*/ 817159 w 2768339"/>
              <a:gd name="connsiteY15" fmla="*/ 1134032 h 1763487"/>
              <a:gd name="connsiteX16" fmla="*/ 92080 w 2768339"/>
              <a:gd name="connsiteY16" fmla="*/ 634537 h 1763487"/>
              <a:gd name="connsiteX17" fmla="*/ 0 w 2768339"/>
              <a:gd name="connsiteY17" fmla="*/ 805047 h 1763487"/>
              <a:gd name="connsiteX18" fmla="*/ 922669 w 2768339"/>
              <a:gd name="connsiteY18" fmla="*/ 1758722 h 1763487"/>
              <a:gd name="connsiteX19" fmla="*/ 924495 w 2768339"/>
              <a:gd name="connsiteY19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68339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768339" y="805047"/>
                </a:lnTo>
                <a:lnTo>
                  <a:pt x="2676259" y="634537"/>
                </a:lnTo>
                <a:lnTo>
                  <a:pt x="1948477" y="1135895"/>
                </a:lnTo>
                <a:lnTo>
                  <a:pt x="2144744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2" name="Freeform 81"/>
          <p:cNvSpPr/>
          <p:nvPr/>
        </p:nvSpPr>
        <p:spPr>
          <a:xfrm rot="2781388" flipV="1">
            <a:off x="9018024" y="4694949"/>
            <a:ext cx="2768339" cy="1763487"/>
          </a:xfrm>
          <a:custGeom>
            <a:avLst/>
            <a:gdLst>
              <a:gd name="connsiteX0" fmla="*/ 925920 w 2768339"/>
              <a:gd name="connsiteY0" fmla="*/ 1763487 h 1763487"/>
              <a:gd name="connsiteX1" fmla="*/ 1202059 w 2768339"/>
              <a:gd name="connsiteY1" fmla="*/ 1763487 h 1763487"/>
              <a:gd name="connsiteX2" fmla="*/ 1204937 w 2768339"/>
              <a:gd name="connsiteY2" fmla="*/ 1756026 h 1763487"/>
              <a:gd name="connsiteX3" fmla="*/ 1289955 w 2768339"/>
              <a:gd name="connsiteY3" fmla="*/ 1668170 h 1763487"/>
              <a:gd name="connsiteX4" fmla="*/ 1495205 w 2768339"/>
              <a:gd name="connsiteY4" fmla="*/ 1665868 h 1763487"/>
              <a:gd name="connsiteX5" fmla="*/ 1581769 w 2768339"/>
              <a:gd name="connsiteY5" fmla="*/ 1751474 h 1763487"/>
              <a:gd name="connsiteX6" fmla="*/ 1586712 w 2768339"/>
              <a:gd name="connsiteY6" fmla="*/ 1763487 h 1763487"/>
              <a:gd name="connsiteX7" fmla="*/ 1840038 w 2768339"/>
              <a:gd name="connsiteY7" fmla="*/ 1763487 h 1763487"/>
              <a:gd name="connsiteX8" fmla="*/ 1842053 w 2768339"/>
              <a:gd name="connsiteY8" fmla="*/ 1751827 h 1763487"/>
              <a:gd name="connsiteX9" fmla="*/ 1845671 w 2768339"/>
              <a:gd name="connsiteY9" fmla="*/ 1758722 h 1763487"/>
              <a:gd name="connsiteX10" fmla="*/ 2768339 w 2768339"/>
              <a:gd name="connsiteY10" fmla="*/ 805047 h 1763487"/>
              <a:gd name="connsiteX11" fmla="*/ 2676259 w 2768339"/>
              <a:gd name="connsiteY11" fmla="*/ 634537 h 1763487"/>
              <a:gd name="connsiteX12" fmla="*/ 1948477 w 2768339"/>
              <a:gd name="connsiteY12" fmla="*/ 1135895 h 1763487"/>
              <a:gd name="connsiteX13" fmla="*/ 2144744 w 2768339"/>
              <a:gd name="connsiteY13" fmla="*/ 0 h 1763487"/>
              <a:gd name="connsiteX14" fmla="*/ 621213 w 2768339"/>
              <a:gd name="connsiteY14" fmla="*/ 0 h 1763487"/>
              <a:gd name="connsiteX15" fmla="*/ 817159 w 2768339"/>
              <a:gd name="connsiteY15" fmla="*/ 1134032 h 1763487"/>
              <a:gd name="connsiteX16" fmla="*/ 92080 w 2768339"/>
              <a:gd name="connsiteY16" fmla="*/ 634537 h 1763487"/>
              <a:gd name="connsiteX17" fmla="*/ 0 w 2768339"/>
              <a:gd name="connsiteY17" fmla="*/ 805047 h 1763487"/>
              <a:gd name="connsiteX18" fmla="*/ 922669 w 2768339"/>
              <a:gd name="connsiteY18" fmla="*/ 1758722 h 1763487"/>
              <a:gd name="connsiteX19" fmla="*/ 924495 w 2768339"/>
              <a:gd name="connsiteY19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68339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768339" y="805047"/>
                </a:lnTo>
                <a:lnTo>
                  <a:pt x="2676259" y="634537"/>
                </a:lnTo>
                <a:lnTo>
                  <a:pt x="1948477" y="1135895"/>
                </a:lnTo>
                <a:lnTo>
                  <a:pt x="2144744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5" name="Freeform 74"/>
          <p:cNvSpPr/>
          <p:nvPr/>
        </p:nvSpPr>
        <p:spPr>
          <a:xfrm flipV="1">
            <a:off x="521434" y="5090382"/>
            <a:ext cx="2768339" cy="1763487"/>
          </a:xfrm>
          <a:custGeom>
            <a:avLst/>
            <a:gdLst>
              <a:gd name="connsiteX0" fmla="*/ 925920 w 2768339"/>
              <a:gd name="connsiteY0" fmla="*/ 1763487 h 1763487"/>
              <a:gd name="connsiteX1" fmla="*/ 1202059 w 2768339"/>
              <a:gd name="connsiteY1" fmla="*/ 1763487 h 1763487"/>
              <a:gd name="connsiteX2" fmla="*/ 1204937 w 2768339"/>
              <a:gd name="connsiteY2" fmla="*/ 1756026 h 1763487"/>
              <a:gd name="connsiteX3" fmla="*/ 1289955 w 2768339"/>
              <a:gd name="connsiteY3" fmla="*/ 1668170 h 1763487"/>
              <a:gd name="connsiteX4" fmla="*/ 1495205 w 2768339"/>
              <a:gd name="connsiteY4" fmla="*/ 1665868 h 1763487"/>
              <a:gd name="connsiteX5" fmla="*/ 1581769 w 2768339"/>
              <a:gd name="connsiteY5" fmla="*/ 1751474 h 1763487"/>
              <a:gd name="connsiteX6" fmla="*/ 1586712 w 2768339"/>
              <a:gd name="connsiteY6" fmla="*/ 1763487 h 1763487"/>
              <a:gd name="connsiteX7" fmla="*/ 1840038 w 2768339"/>
              <a:gd name="connsiteY7" fmla="*/ 1763487 h 1763487"/>
              <a:gd name="connsiteX8" fmla="*/ 1842053 w 2768339"/>
              <a:gd name="connsiteY8" fmla="*/ 1751827 h 1763487"/>
              <a:gd name="connsiteX9" fmla="*/ 1845671 w 2768339"/>
              <a:gd name="connsiteY9" fmla="*/ 1758722 h 1763487"/>
              <a:gd name="connsiteX10" fmla="*/ 2768339 w 2768339"/>
              <a:gd name="connsiteY10" fmla="*/ 805047 h 1763487"/>
              <a:gd name="connsiteX11" fmla="*/ 2676259 w 2768339"/>
              <a:gd name="connsiteY11" fmla="*/ 634537 h 1763487"/>
              <a:gd name="connsiteX12" fmla="*/ 1948477 w 2768339"/>
              <a:gd name="connsiteY12" fmla="*/ 1135895 h 1763487"/>
              <a:gd name="connsiteX13" fmla="*/ 2144744 w 2768339"/>
              <a:gd name="connsiteY13" fmla="*/ 0 h 1763487"/>
              <a:gd name="connsiteX14" fmla="*/ 621213 w 2768339"/>
              <a:gd name="connsiteY14" fmla="*/ 0 h 1763487"/>
              <a:gd name="connsiteX15" fmla="*/ 817159 w 2768339"/>
              <a:gd name="connsiteY15" fmla="*/ 1134032 h 1763487"/>
              <a:gd name="connsiteX16" fmla="*/ 92080 w 2768339"/>
              <a:gd name="connsiteY16" fmla="*/ 634537 h 1763487"/>
              <a:gd name="connsiteX17" fmla="*/ 0 w 2768339"/>
              <a:gd name="connsiteY17" fmla="*/ 805047 h 1763487"/>
              <a:gd name="connsiteX18" fmla="*/ 922669 w 2768339"/>
              <a:gd name="connsiteY18" fmla="*/ 1758722 h 1763487"/>
              <a:gd name="connsiteX19" fmla="*/ 924495 w 2768339"/>
              <a:gd name="connsiteY19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68339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768339" y="805047"/>
                </a:lnTo>
                <a:lnTo>
                  <a:pt x="2676259" y="634537"/>
                </a:lnTo>
                <a:lnTo>
                  <a:pt x="1948477" y="1135895"/>
                </a:lnTo>
                <a:lnTo>
                  <a:pt x="2144744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Freeform 78"/>
          <p:cNvSpPr/>
          <p:nvPr/>
        </p:nvSpPr>
        <p:spPr>
          <a:xfrm flipV="1">
            <a:off x="10096300" y="5090383"/>
            <a:ext cx="2095700" cy="1763487"/>
          </a:xfrm>
          <a:custGeom>
            <a:avLst/>
            <a:gdLst>
              <a:gd name="connsiteX0" fmla="*/ 925920 w 2095700"/>
              <a:gd name="connsiteY0" fmla="*/ 1763487 h 1763487"/>
              <a:gd name="connsiteX1" fmla="*/ 1202059 w 2095700"/>
              <a:gd name="connsiteY1" fmla="*/ 1763487 h 1763487"/>
              <a:gd name="connsiteX2" fmla="*/ 1204937 w 2095700"/>
              <a:gd name="connsiteY2" fmla="*/ 1756026 h 1763487"/>
              <a:gd name="connsiteX3" fmla="*/ 1289955 w 2095700"/>
              <a:gd name="connsiteY3" fmla="*/ 1668170 h 1763487"/>
              <a:gd name="connsiteX4" fmla="*/ 1495205 w 2095700"/>
              <a:gd name="connsiteY4" fmla="*/ 1665868 h 1763487"/>
              <a:gd name="connsiteX5" fmla="*/ 1581769 w 2095700"/>
              <a:gd name="connsiteY5" fmla="*/ 1751474 h 1763487"/>
              <a:gd name="connsiteX6" fmla="*/ 1586712 w 2095700"/>
              <a:gd name="connsiteY6" fmla="*/ 1763487 h 1763487"/>
              <a:gd name="connsiteX7" fmla="*/ 1840038 w 2095700"/>
              <a:gd name="connsiteY7" fmla="*/ 1763487 h 1763487"/>
              <a:gd name="connsiteX8" fmla="*/ 1842053 w 2095700"/>
              <a:gd name="connsiteY8" fmla="*/ 1751827 h 1763487"/>
              <a:gd name="connsiteX9" fmla="*/ 1845671 w 2095700"/>
              <a:gd name="connsiteY9" fmla="*/ 1758722 h 1763487"/>
              <a:gd name="connsiteX10" fmla="*/ 2095700 w 2095700"/>
              <a:gd name="connsiteY10" fmla="*/ 1500291 h 1763487"/>
              <a:gd name="connsiteX11" fmla="*/ 2095700 w 2095700"/>
              <a:gd name="connsiteY11" fmla="*/ 1034476 h 1763487"/>
              <a:gd name="connsiteX12" fmla="*/ 1948477 w 2095700"/>
              <a:gd name="connsiteY12" fmla="*/ 1135895 h 1763487"/>
              <a:gd name="connsiteX13" fmla="*/ 2095700 w 2095700"/>
              <a:gd name="connsiteY13" fmla="*/ 283842 h 1763487"/>
              <a:gd name="connsiteX14" fmla="*/ 2095700 w 2095700"/>
              <a:gd name="connsiteY14" fmla="*/ 0 h 1763487"/>
              <a:gd name="connsiteX15" fmla="*/ 621213 w 2095700"/>
              <a:gd name="connsiteY15" fmla="*/ 0 h 1763487"/>
              <a:gd name="connsiteX16" fmla="*/ 817159 w 2095700"/>
              <a:gd name="connsiteY16" fmla="*/ 1134032 h 1763487"/>
              <a:gd name="connsiteX17" fmla="*/ 92080 w 2095700"/>
              <a:gd name="connsiteY17" fmla="*/ 634537 h 1763487"/>
              <a:gd name="connsiteX18" fmla="*/ 0 w 2095700"/>
              <a:gd name="connsiteY18" fmla="*/ 805047 h 1763487"/>
              <a:gd name="connsiteX19" fmla="*/ 922669 w 2095700"/>
              <a:gd name="connsiteY19" fmla="*/ 1758722 h 1763487"/>
              <a:gd name="connsiteX20" fmla="*/ 924495 w 2095700"/>
              <a:gd name="connsiteY20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95700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095700" y="1500291"/>
                </a:lnTo>
                <a:lnTo>
                  <a:pt x="2095700" y="1034476"/>
                </a:lnTo>
                <a:lnTo>
                  <a:pt x="1948477" y="1135895"/>
                </a:lnTo>
                <a:lnTo>
                  <a:pt x="2095700" y="283842"/>
                </a:lnTo>
                <a:lnTo>
                  <a:pt x="2095700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Freeform 72"/>
          <p:cNvSpPr/>
          <p:nvPr/>
        </p:nvSpPr>
        <p:spPr>
          <a:xfrm flipV="1">
            <a:off x="9066616" y="5077907"/>
            <a:ext cx="2768339" cy="1763487"/>
          </a:xfrm>
          <a:custGeom>
            <a:avLst/>
            <a:gdLst>
              <a:gd name="connsiteX0" fmla="*/ 925920 w 2768339"/>
              <a:gd name="connsiteY0" fmla="*/ 1763487 h 1763487"/>
              <a:gd name="connsiteX1" fmla="*/ 1202059 w 2768339"/>
              <a:gd name="connsiteY1" fmla="*/ 1763487 h 1763487"/>
              <a:gd name="connsiteX2" fmla="*/ 1204937 w 2768339"/>
              <a:gd name="connsiteY2" fmla="*/ 1756026 h 1763487"/>
              <a:gd name="connsiteX3" fmla="*/ 1289955 w 2768339"/>
              <a:gd name="connsiteY3" fmla="*/ 1668170 h 1763487"/>
              <a:gd name="connsiteX4" fmla="*/ 1495205 w 2768339"/>
              <a:gd name="connsiteY4" fmla="*/ 1665868 h 1763487"/>
              <a:gd name="connsiteX5" fmla="*/ 1581769 w 2768339"/>
              <a:gd name="connsiteY5" fmla="*/ 1751474 h 1763487"/>
              <a:gd name="connsiteX6" fmla="*/ 1586712 w 2768339"/>
              <a:gd name="connsiteY6" fmla="*/ 1763487 h 1763487"/>
              <a:gd name="connsiteX7" fmla="*/ 1840038 w 2768339"/>
              <a:gd name="connsiteY7" fmla="*/ 1763487 h 1763487"/>
              <a:gd name="connsiteX8" fmla="*/ 1842053 w 2768339"/>
              <a:gd name="connsiteY8" fmla="*/ 1751827 h 1763487"/>
              <a:gd name="connsiteX9" fmla="*/ 1845671 w 2768339"/>
              <a:gd name="connsiteY9" fmla="*/ 1758722 h 1763487"/>
              <a:gd name="connsiteX10" fmla="*/ 2768339 w 2768339"/>
              <a:gd name="connsiteY10" fmla="*/ 805047 h 1763487"/>
              <a:gd name="connsiteX11" fmla="*/ 2676259 w 2768339"/>
              <a:gd name="connsiteY11" fmla="*/ 634537 h 1763487"/>
              <a:gd name="connsiteX12" fmla="*/ 1948477 w 2768339"/>
              <a:gd name="connsiteY12" fmla="*/ 1135895 h 1763487"/>
              <a:gd name="connsiteX13" fmla="*/ 2144744 w 2768339"/>
              <a:gd name="connsiteY13" fmla="*/ 0 h 1763487"/>
              <a:gd name="connsiteX14" fmla="*/ 621213 w 2768339"/>
              <a:gd name="connsiteY14" fmla="*/ 0 h 1763487"/>
              <a:gd name="connsiteX15" fmla="*/ 817159 w 2768339"/>
              <a:gd name="connsiteY15" fmla="*/ 1134032 h 1763487"/>
              <a:gd name="connsiteX16" fmla="*/ 92080 w 2768339"/>
              <a:gd name="connsiteY16" fmla="*/ 634537 h 1763487"/>
              <a:gd name="connsiteX17" fmla="*/ 0 w 2768339"/>
              <a:gd name="connsiteY17" fmla="*/ 805047 h 1763487"/>
              <a:gd name="connsiteX18" fmla="*/ 922669 w 2768339"/>
              <a:gd name="connsiteY18" fmla="*/ 1758722 h 1763487"/>
              <a:gd name="connsiteX19" fmla="*/ 924495 w 2768339"/>
              <a:gd name="connsiteY19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68339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768339" y="805047"/>
                </a:lnTo>
                <a:lnTo>
                  <a:pt x="2676259" y="634537"/>
                </a:lnTo>
                <a:lnTo>
                  <a:pt x="1948477" y="1135895"/>
                </a:lnTo>
                <a:lnTo>
                  <a:pt x="2144744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Freeform 71"/>
          <p:cNvSpPr/>
          <p:nvPr/>
        </p:nvSpPr>
        <p:spPr>
          <a:xfrm flipV="1">
            <a:off x="7603210" y="5077907"/>
            <a:ext cx="2768339" cy="1763487"/>
          </a:xfrm>
          <a:custGeom>
            <a:avLst/>
            <a:gdLst>
              <a:gd name="connsiteX0" fmla="*/ 925920 w 2768339"/>
              <a:gd name="connsiteY0" fmla="*/ 1763487 h 1763487"/>
              <a:gd name="connsiteX1" fmla="*/ 1202059 w 2768339"/>
              <a:gd name="connsiteY1" fmla="*/ 1763487 h 1763487"/>
              <a:gd name="connsiteX2" fmla="*/ 1204937 w 2768339"/>
              <a:gd name="connsiteY2" fmla="*/ 1756026 h 1763487"/>
              <a:gd name="connsiteX3" fmla="*/ 1289955 w 2768339"/>
              <a:gd name="connsiteY3" fmla="*/ 1668170 h 1763487"/>
              <a:gd name="connsiteX4" fmla="*/ 1495205 w 2768339"/>
              <a:gd name="connsiteY4" fmla="*/ 1665868 h 1763487"/>
              <a:gd name="connsiteX5" fmla="*/ 1581769 w 2768339"/>
              <a:gd name="connsiteY5" fmla="*/ 1751474 h 1763487"/>
              <a:gd name="connsiteX6" fmla="*/ 1586712 w 2768339"/>
              <a:gd name="connsiteY6" fmla="*/ 1763487 h 1763487"/>
              <a:gd name="connsiteX7" fmla="*/ 1840038 w 2768339"/>
              <a:gd name="connsiteY7" fmla="*/ 1763487 h 1763487"/>
              <a:gd name="connsiteX8" fmla="*/ 1842053 w 2768339"/>
              <a:gd name="connsiteY8" fmla="*/ 1751827 h 1763487"/>
              <a:gd name="connsiteX9" fmla="*/ 1845671 w 2768339"/>
              <a:gd name="connsiteY9" fmla="*/ 1758722 h 1763487"/>
              <a:gd name="connsiteX10" fmla="*/ 2768339 w 2768339"/>
              <a:gd name="connsiteY10" fmla="*/ 805047 h 1763487"/>
              <a:gd name="connsiteX11" fmla="*/ 2676259 w 2768339"/>
              <a:gd name="connsiteY11" fmla="*/ 634537 h 1763487"/>
              <a:gd name="connsiteX12" fmla="*/ 1948477 w 2768339"/>
              <a:gd name="connsiteY12" fmla="*/ 1135895 h 1763487"/>
              <a:gd name="connsiteX13" fmla="*/ 2144744 w 2768339"/>
              <a:gd name="connsiteY13" fmla="*/ 0 h 1763487"/>
              <a:gd name="connsiteX14" fmla="*/ 621213 w 2768339"/>
              <a:gd name="connsiteY14" fmla="*/ 0 h 1763487"/>
              <a:gd name="connsiteX15" fmla="*/ 817159 w 2768339"/>
              <a:gd name="connsiteY15" fmla="*/ 1134032 h 1763487"/>
              <a:gd name="connsiteX16" fmla="*/ 92080 w 2768339"/>
              <a:gd name="connsiteY16" fmla="*/ 634537 h 1763487"/>
              <a:gd name="connsiteX17" fmla="*/ 0 w 2768339"/>
              <a:gd name="connsiteY17" fmla="*/ 805047 h 1763487"/>
              <a:gd name="connsiteX18" fmla="*/ 922669 w 2768339"/>
              <a:gd name="connsiteY18" fmla="*/ 1758722 h 1763487"/>
              <a:gd name="connsiteX19" fmla="*/ 924495 w 2768339"/>
              <a:gd name="connsiteY19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68339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768339" y="805047"/>
                </a:lnTo>
                <a:lnTo>
                  <a:pt x="2676259" y="634537"/>
                </a:lnTo>
                <a:lnTo>
                  <a:pt x="1948477" y="1135895"/>
                </a:lnTo>
                <a:lnTo>
                  <a:pt x="2144744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522613"/>
          </a:xfrm>
        </p:spPr>
        <p:txBody>
          <a:bodyPr/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Final Projects </a:t>
            </a:r>
            <a:r>
              <a:rPr lang="en-US" altLang="zh-TW" sz="4800" dirty="0" smtClean="0">
                <a:solidFill>
                  <a:srgbClr val="C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#</a:t>
            </a:r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</a:t>
            </a:r>
            <a:b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lang="en-US" altLang="zh-TW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rington" panose="04040505050A02020702" pitchFamily="82" charset="0"/>
              </a:rPr>
              <a:t>O</a:t>
            </a:r>
            <a:r>
              <a:rPr lang="en-US" altLang="zh-TW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rington" panose="04040505050A02020702" pitchFamily="82" charset="0"/>
              </a:rPr>
              <a:t>bject </a:t>
            </a:r>
            <a:r>
              <a:rPr lang="en-US" altLang="zh-TW" sz="8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rington" panose="04040505050A02020702" pitchFamily="82" charset="0"/>
              </a:rPr>
              <a:t>D</a:t>
            </a:r>
            <a:r>
              <a:rPr lang="en-US" altLang="zh-TW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arrington" panose="04040505050A02020702" pitchFamily="82" charset="0"/>
              </a:rPr>
              <a:t>etection</a:t>
            </a:r>
            <a:endParaRPr lang="zh-TW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Harrington" panose="04040505050A02020702" pitchFamily="82" charset="0"/>
            </a:endParaRPr>
          </a:p>
        </p:txBody>
      </p:sp>
      <p:sp>
        <p:nvSpPr>
          <p:cNvPr id="49" name="Freeform 48"/>
          <p:cNvSpPr/>
          <p:nvPr/>
        </p:nvSpPr>
        <p:spPr>
          <a:xfrm rot="19036745" flipV="1">
            <a:off x="583333" y="5245170"/>
            <a:ext cx="2527737" cy="1763487"/>
          </a:xfrm>
          <a:custGeom>
            <a:avLst/>
            <a:gdLst>
              <a:gd name="connsiteX0" fmla="*/ 1605069 w 2527737"/>
              <a:gd name="connsiteY0" fmla="*/ 1758722 h 1763487"/>
              <a:gd name="connsiteX1" fmla="*/ 2527737 w 2527737"/>
              <a:gd name="connsiteY1" fmla="*/ 805047 h 1763487"/>
              <a:gd name="connsiteX2" fmla="*/ 2435657 w 2527737"/>
              <a:gd name="connsiteY2" fmla="*/ 634537 h 1763487"/>
              <a:gd name="connsiteX3" fmla="*/ 1707875 w 2527737"/>
              <a:gd name="connsiteY3" fmla="*/ 1135895 h 1763487"/>
              <a:gd name="connsiteX4" fmla="*/ 1904142 w 2527737"/>
              <a:gd name="connsiteY4" fmla="*/ 0 h 1763487"/>
              <a:gd name="connsiteX5" fmla="*/ 1141086 w 2527737"/>
              <a:gd name="connsiteY5" fmla="*/ 0 h 1763487"/>
              <a:gd name="connsiteX6" fmla="*/ 485255 w 2527737"/>
              <a:gd name="connsiteY6" fmla="*/ 605626 h 1763487"/>
              <a:gd name="connsiteX7" fmla="*/ 576557 w 2527737"/>
              <a:gd name="connsiteY7" fmla="*/ 1134032 h 1763487"/>
              <a:gd name="connsiteX8" fmla="*/ 196537 w 2527737"/>
              <a:gd name="connsiteY8" fmla="*/ 872243 h 1763487"/>
              <a:gd name="connsiteX9" fmla="*/ 0 w 2527737"/>
              <a:gd name="connsiteY9" fmla="*/ 1053735 h 1763487"/>
              <a:gd name="connsiteX10" fmla="*/ 682067 w 2527737"/>
              <a:gd name="connsiteY10" fmla="*/ 1758722 h 1763487"/>
              <a:gd name="connsiteX11" fmla="*/ 683893 w 2527737"/>
              <a:gd name="connsiteY11" fmla="*/ 1755242 h 1763487"/>
              <a:gd name="connsiteX12" fmla="*/ 685318 w 2527737"/>
              <a:gd name="connsiteY12" fmla="*/ 1763487 h 1763487"/>
              <a:gd name="connsiteX13" fmla="*/ 961457 w 2527737"/>
              <a:gd name="connsiteY13" fmla="*/ 1763487 h 1763487"/>
              <a:gd name="connsiteX14" fmla="*/ 964335 w 2527737"/>
              <a:gd name="connsiteY14" fmla="*/ 1756026 h 1763487"/>
              <a:gd name="connsiteX15" fmla="*/ 1049353 w 2527737"/>
              <a:gd name="connsiteY15" fmla="*/ 1668170 h 1763487"/>
              <a:gd name="connsiteX16" fmla="*/ 1254603 w 2527737"/>
              <a:gd name="connsiteY16" fmla="*/ 1665868 h 1763487"/>
              <a:gd name="connsiteX17" fmla="*/ 1341167 w 2527737"/>
              <a:gd name="connsiteY17" fmla="*/ 1751474 h 1763487"/>
              <a:gd name="connsiteX18" fmla="*/ 1346110 w 2527737"/>
              <a:gd name="connsiteY18" fmla="*/ 1763487 h 1763487"/>
              <a:gd name="connsiteX19" fmla="*/ 1599436 w 2527737"/>
              <a:gd name="connsiteY19" fmla="*/ 1763487 h 1763487"/>
              <a:gd name="connsiteX20" fmla="*/ 1601451 w 2527737"/>
              <a:gd name="connsiteY20" fmla="*/ 1751827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27737" h="1763487">
                <a:moveTo>
                  <a:pt x="1605069" y="1758722"/>
                </a:moveTo>
                <a:lnTo>
                  <a:pt x="2527737" y="805047"/>
                </a:lnTo>
                <a:lnTo>
                  <a:pt x="2435657" y="634537"/>
                </a:lnTo>
                <a:lnTo>
                  <a:pt x="1707875" y="1135895"/>
                </a:lnTo>
                <a:lnTo>
                  <a:pt x="1904142" y="0"/>
                </a:lnTo>
                <a:lnTo>
                  <a:pt x="1141086" y="0"/>
                </a:lnTo>
                <a:lnTo>
                  <a:pt x="485255" y="605626"/>
                </a:lnTo>
                <a:lnTo>
                  <a:pt x="576557" y="1134032"/>
                </a:lnTo>
                <a:lnTo>
                  <a:pt x="196537" y="872243"/>
                </a:lnTo>
                <a:lnTo>
                  <a:pt x="0" y="1053735"/>
                </a:lnTo>
                <a:lnTo>
                  <a:pt x="682067" y="1758722"/>
                </a:lnTo>
                <a:lnTo>
                  <a:pt x="683893" y="1755242"/>
                </a:lnTo>
                <a:lnTo>
                  <a:pt x="685318" y="1763487"/>
                </a:lnTo>
                <a:lnTo>
                  <a:pt x="961457" y="1763487"/>
                </a:lnTo>
                <a:lnTo>
                  <a:pt x="964335" y="1756026"/>
                </a:lnTo>
                <a:cubicBezTo>
                  <a:pt x="984151" y="1719667"/>
                  <a:pt x="1013245" y="1688997"/>
                  <a:pt x="1049353" y="1668170"/>
                </a:cubicBezTo>
                <a:cubicBezTo>
                  <a:pt x="1113178" y="1631355"/>
                  <a:pt x="1190057" y="1630493"/>
                  <a:pt x="1254603" y="1665868"/>
                </a:cubicBezTo>
                <a:cubicBezTo>
                  <a:pt x="1291004" y="1685818"/>
                  <a:pt x="1320635" y="1715707"/>
                  <a:pt x="1341167" y="1751474"/>
                </a:cubicBezTo>
                <a:lnTo>
                  <a:pt x="1346110" y="1763487"/>
                </a:lnTo>
                <a:lnTo>
                  <a:pt x="1599436" y="1763487"/>
                </a:lnTo>
                <a:lnTo>
                  <a:pt x="1601451" y="175182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Freeform 52"/>
          <p:cNvSpPr/>
          <p:nvPr/>
        </p:nvSpPr>
        <p:spPr>
          <a:xfrm rot="3946386" flipV="1">
            <a:off x="3353315" y="5401903"/>
            <a:ext cx="1950957" cy="1763487"/>
          </a:xfrm>
          <a:custGeom>
            <a:avLst/>
            <a:gdLst>
              <a:gd name="connsiteX0" fmla="*/ 0 w 1950957"/>
              <a:gd name="connsiteY0" fmla="*/ 805047 h 1763487"/>
              <a:gd name="connsiteX1" fmla="*/ 922669 w 1950957"/>
              <a:gd name="connsiteY1" fmla="*/ 1758722 h 1763487"/>
              <a:gd name="connsiteX2" fmla="*/ 924495 w 1950957"/>
              <a:gd name="connsiteY2" fmla="*/ 1755242 h 1763487"/>
              <a:gd name="connsiteX3" fmla="*/ 925920 w 1950957"/>
              <a:gd name="connsiteY3" fmla="*/ 1763487 h 1763487"/>
              <a:gd name="connsiteX4" fmla="*/ 1202059 w 1950957"/>
              <a:gd name="connsiteY4" fmla="*/ 1763487 h 1763487"/>
              <a:gd name="connsiteX5" fmla="*/ 1204937 w 1950957"/>
              <a:gd name="connsiteY5" fmla="*/ 1756026 h 1763487"/>
              <a:gd name="connsiteX6" fmla="*/ 1289955 w 1950957"/>
              <a:gd name="connsiteY6" fmla="*/ 1668170 h 1763487"/>
              <a:gd name="connsiteX7" fmla="*/ 1495205 w 1950957"/>
              <a:gd name="connsiteY7" fmla="*/ 1665868 h 1763487"/>
              <a:gd name="connsiteX8" fmla="*/ 1581769 w 1950957"/>
              <a:gd name="connsiteY8" fmla="*/ 1751474 h 1763487"/>
              <a:gd name="connsiteX9" fmla="*/ 1586712 w 1950957"/>
              <a:gd name="connsiteY9" fmla="*/ 1763487 h 1763487"/>
              <a:gd name="connsiteX10" fmla="*/ 1840038 w 1950957"/>
              <a:gd name="connsiteY10" fmla="*/ 1763487 h 1763487"/>
              <a:gd name="connsiteX11" fmla="*/ 1842053 w 1950957"/>
              <a:gd name="connsiteY11" fmla="*/ 1751827 h 1763487"/>
              <a:gd name="connsiteX12" fmla="*/ 1845671 w 1950957"/>
              <a:gd name="connsiteY12" fmla="*/ 1758722 h 1763487"/>
              <a:gd name="connsiteX13" fmla="*/ 1950957 w 1950957"/>
              <a:gd name="connsiteY13" fmla="*/ 1649897 h 1763487"/>
              <a:gd name="connsiteX14" fmla="*/ 1208533 w 1950957"/>
              <a:gd name="connsiteY14" fmla="*/ 0 h 1763487"/>
              <a:gd name="connsiteX15" fmla="*/ 621213 w 1950957"/>
              <a:gd name="connsiteY15" fmla="*/ 0 h 1763487"/>
              <a:gd name="connsiteX16" fmla="*/ 817159 w 1950957"/>
              <a:gd name="connsiteY16" fmla="*/ 1134032 h 1763487"/>
              <a:gd name="connsiteX17" fmla="*/ 92080 w 1950957"/>
              <a:gd name="connsiteY17" fmla="*/ 634537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0957" h="1763487">
                <a:moveTo>
                  <a:pt x="0" y="805047"/>
                </a:moveTo>
                <a:lnTo>
                  <a:pt x="922669" y="1758722"/>
                </a:lnTo>
                <a:lnTo>
                  <a:pt x="924495" y="1755242"/>
                </a:lnTo>
                <a:lnTo>
                  <a:pt x="925920" y="1763487"/>
                </a:ln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1950957" y="1649897"/>
                </a:lnTo>
                <a:lnTo>
                  <a:pt x="1208533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Freeform 23"/>
          <p:cNvSpPr/>
          <p:nvPr/>
        </p:nvSpPr>
        <p:spPr>
          <a:xfrm flipV="1">
            <a:off x="546407" y="4892856"/>
            <a:ext cx="2768339" cy="1763487"/>
          </a:xfrm>
          <a:custGeom>
            <a:avLst/>
            <a:gdLst>
              <a:gd name="connsiteX0" fmla="*/ 925920 w 2768339"/>
              <a:gd name="connsiteY0" fmla="*/ 1763487 h 1763487"/>
              <a:gd name="connsiteX1" fmla="*/ 1202059 w 2768339"/>
              <a:gd name="connsiteY1" fmla="*/ 1763487 h 1763487"/>
              <a:gd name="connsiteX2" fmla="*/ 1204937 w 2768339"/>
              <a:gd name="connsiteY2" fmla="*/ 1756026 h 1763487"/>
              <a:gd name="connsiteX3" fmla="*/ 1289955 w 2768339"/>
              <a:gd name="connsiteY3" fmla="*/ 1668170 h 1763487"/>
              <a:gd name="connsiteX4" fmla="*/ 1495205 w 2768339"/>
              <a:gd name="connsiteY4" fmla="*/ 1665868 h 1763487"/>
              <a:gd name="connsiteX5" fmla="*/ 1581769 w 2768339"/>
              <a:gd name="connsiteY5" fmla="*/ 1751474 h 1763487"/>
              <a:gd name="connsiteX6" fmla="*/ 1586712 w 2768339"/>
              <a:gd name="connsiteY6" fmla="*/ 1763487 h 1763487"/>
              <a:gd name="connsiteX7" fmla="*/ 1840038 w 2768339"/>
              <a:gd name="connsiteY7" fmla="*/ 1763487 h 1763487"/>
              <a:gd name="connsiteX8" fmla="*/ 1842053 w 2768339"/>
              <a:gd name="connsiteY8" fmla="*/ 1751827 h 1763487"/>
              <a:gd name="connsiteX9" fmla="*/ 1845671 w 2768339"/>
              <a:gd name="connsiteY9" fmla="*/ 1758722 h 1763487"/>
              <a:gd name="connsiteX10" fmla="*/ 2768339 w 2768339"/>
              <a:gd name="connsiteY10" fmla="*/ 805047 h 1763487"/>
              <a:gd name="connsiteX11" fmla="*/ 2676259 w 2768339"/>
              <a:gd name="connsiteY11" fmla="*/ 634537 h 1763487"/>
              <a:gd name="connsiteX12" fmla="*/ 1948477 w 2768339"/>
              <a:gd name="connsiteY12" fmla="*/ 1135895 h 1763487"/>
              <a:gd name="connsiteX13" fmla="*/ 2144744 w 2768339"/>
              <a:gd name="connsiteY13" fmla="*/ 0 h 1763487"/>
              <a:gd name="connsiteX14" fmla="*/ 621213 w 2768339"/>
              <a:gd name="connsiteY14" fmla="*/ 0 h 1763487"/>
              <a:gd name="connsiteX15" fmla="*/ 817159 w 2768339"/>
              <a:gd name="connsiteY15" fmla="*/ 1134032 h 1763487"/>
              <a:gd name="connsiteX16" fmla="*/ 92080 w 2768339"/>
              <a:gd name="connsiteY16" fmla="*/ 634537 h 1763487"/>
              <a:gd name="connsiteX17" fmla="*/ 0 w 2768339"/>
              <a:gd name="connsiteY17" fmla="*/ 805047 h 1763487"/>
              <a:gd name="connsiteX18" fmla="*/ 922669 w 2768339"/>
              <a:gd name="connsiteY18" fmla="*/ 1758722 h 1763487"/>
              <a:gd name="connsiteX19" fmla="*/ 924495 w 2768339"/>
              <a:gd name="connsiteY19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68339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768339" y="805047"/>
                </a:lnTo>
                <a:lnTo>
                  <a:pt x="2676259" y="634537"/>
                </a:lnTo>
                <a:lnTo>
                  <a:pt x="1948477" y="1135895"/>
                </a:lnTo>
                <a:lnTo>
                  <a:pt x="2144744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8" name="Freeform 87"/>
          <p:cNvSpPr/>
          <p:nvPr/>
        </p:nvSpPr>
        <p:spPr>
          <a:xfrm rot="7337346" flipH="1">
            <a:off x="3335881" y="4313105"/>
            <a:ext cx="938963" cy="2003688"/>
          </a:xfrm>
          <a:custGeom>
            <a:avLst/>
            <a:gdLst>
              <a:gd name="connsiteX0" fmla="*/ 933035 w 938963"/>
              <a:gd name="connsiteY0" fmla="*/ 57516 h 2003688"/>
              <a:gd name="connsiteX1" fmla="*/ 250524 w 938963"/>
              <a:gd name="connsiteY1" fmla="*/ 0 h 2003688"/>
              <a:gd name="connsiteX2" fmla="*/ 244520 w 938963"/>
              <a:gd name="connsiteY2" fmla="*/ 0 h 2003688"/>
              <a:gd name="connsiteX3" fmla="*/ 0 w 938963"/>
              <a:gd name="connsiteY3" fmla="*/ 1931484 h 2003688"/>
              <a:gd name="connsiteX4" fmla="*/ 268419 w 938963"/>
              <a:gd name="connsiteY4" fmla="*/ 1936247 h 2003688"/>
              <a:gd name="connsiteX5" fmla="*/ 534059 w 938963"/>
              <a:gd name="connsiteY5" fmla="*/ 713748 h 2003688"/>
              <a:gd name="connsiteX6" fmla="*/ 591363 w 938963"/>
              <a:gd name="connsiteY6" fmla="*/ 1963463 h 2003688"/>
              <a:gd name="connsiteX7" fmla="*/ 856794 w 938963"/>
              <a:gd name="connsiteY7" fmla="*/ 2003688 h 2003688"/>
              <a:gd name="connsiteX8" fmla="*/ 938963 w 938963"/>
              <a:gd name="connsiteY8" fmla="*/ 58522 h 200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8963" h="2003688">
                <a:moveTo>
                  <a:pt x="933035" y="57516"/>
                </a:moveTo>
                <a:lnTo>
                  <a:pt x="250524" y="0"/>
                </a:lnTo>
                <a:lnTo>
                  <a:pt x="244520" y="0"/>
                </a:lnTo>
                <a:lnTo>
                  <a:pt x="0" y="1931484"/>
                </a:lnTo>
                <a:lnTo>
                  <a:pt x="268419" y="1936247"/>
                </a:lnTo>
                <a:lnTo>
                  <a:pt x="534059" y="713748"/>
                </a:lnTo>
                <a:lnTo>
                  <a:pt x="591363" y="1963463"/>
                </a:lnTo>
                <a:lnTo>
                  <a:pt x="856794" y="2003688"/>
                </a:lnTo>
                <a:lnTo>
                  <a:pt x="938963" y="5852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Freeform 46"/>
          <p:cNvSpPr/>
          <p:nvPr/>
        </p:nvSpPr>
        <p:spPr>
          <a:xfrm rot="1095609" flipV="1">
            <a:off x="-157056" y="5306219"/>
            <a:ext cx="2395417" cy="1763487"/>
          </a:xfrm>
          <a:custGeom>
            <a:avLst/>
            <a:gdLst>
              <a:gd name="connsiteX0" fmla="*/ 552998 w 2395417"/>
              <a:gd name="connsiteY0" fmla="*/ 1763487 h 1763487"/>
              <a:gd name="connsiteX1" fmla="*/ 829137 w 2395417"/>
              <a:gd name="connsiteY1" fmla="*/ 1763487 h 1763487"/>
              <a:gd name="connsiteX2" fmla="*/ 832015 w 2395417"/>
              <a:gd name="connsiteY2" fmla="*/ 1756026 h 1763487"/>
              <a:gd name="connsiteX3" fmla="*/ 917033 w 2395417"/>
              <a:gd name="connsiteY3" fmla="*/ 1668170 h 1763487"/>
              <a:gd name="connsiteX4" fmla="*/ 1122283 w 2395417"/>
              <a:gd name="connsiteY4" fmla="*/ 1665868 h 1763487"/>
              <a:gd name="connsiteX5" fmla="*/ 1208847 w 2395417"/>
              <a:gd name="connsiteY5" fmla="*/ 1751474 h 1763487"/>
              <a:gd name="connsiteX6" fmla="*/ 1213790 w 2395417"/>
              <a:gd name="connsiteY6" fmla="*/ 1763487 h 1763487"/>
              <a:gd name="connsiteX7" fmla="*/ 1467116 w 2395417"/>
              <a:gd name="connsiteY7" fmla="*/ 1763487 h 1763487"/>
              <a:gd name="connsiteX8" fmla="*/ 1469131 w 2395417"/>
              <a:gd name="connsiteY8" fmla="*/ 1751827 h 1763487"/>
              <a:gd name="connsiteX9" fmla="*/ 1472749 w 2395417"/>
              <a:gd name="connsiteY9" fmla="*/ 1758722 h 1763487"/>
              <a:gd name="connsiteX10" fmla="*/ 2395417 w 2395417"/>
              <a:gd name="connsiteY10" fmla="*/ 805047 h 1763487"/>
              <a:gd name="connsiteX11" fmla="*/ 2303337 w 2395417"/>
              <a:gd name="connsiteY11" fmla="*/ 634537 h 1763487"/>
              <a:gd name="connsiteX12" fmla="*/ 1575555 w 2395417"/>
              <a:gd name="connsiteY12" fmla="*/ 1135895 h 1763487"/>
              <a:gd name="connsiteX13" fmla="*/ 1712058 w 2395417"/>
              <a:gd name="connsiteY13" fmla="*/ 345884 h 1763487"/>
              <a:gd name="connsiteX14" fmla="*/ 663756 w 2395417"/>
              <a:gd name="connsiteY14" fmla="*/ 0 h 1763487"/>
              <a:gd name="connsiteX15" fmla="*/ 392802 w 2395417"/>
              <a:gd name="connsiteY15" fmla="*/ 0 h 1763487"/>
              <a:gd name="connsiteX16" fmla="*/ 297959 w 2395417"/>
              <a:gd name="connsiteY16" fmla="*/ 287450 h 1763487"/>
              <a:gd name="connsiteX17" fmla="*/ 444237 w 2395417"/>
              <a:gd name="connsiteY17" fmla="*/ 1134032 h 1763487"/>
              <a:gd name="connsiteX18" fmla="*/ 97454 w 2395417"/>
              <a:gd name="connsiteY18" fmla="*/ 895139 h 1763487"/>
              <a:gd name="connsiteX19" fmla="*/ 0 w 2395417"/>
              <a:gd name="connsiteY19" fmla="*/ 1190501 h 1763487"/>
              <a:gd name="connsiteX20" fmla="*/ 549747 w 2395417"/>
              <a:gd name="connsiteY20" fmla="*/ 1758722 h 1763487"/>
              <a:gd name="connsiteX21" fmla="*/ 551573 w 2395417"/>
              <a:gd name="connsiteY21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395417" h="1763487">
                <a:moveTo>
                  <a:pt x="552998" y="1763487"/>
                </a:moveTo>
                <a:lnTo>
                  <a:pt x="829137" y="1763487"/>
                </a:lnTo>
                <a:lnTo>
                  <a:pt x="832015" y="1756026"/>
                </a:lnTo>
                <a:cubicBezTo>
                  <a:pt x="851831" y="1719667"/>
                  <a:pt x="880925" y="1688997"/>
                  <a:pt x="917033" y="1668170"/>
                </a:cubicBezTo>
                <a:cubicBezTo>
                  <a:pt x="980858" y="1631355"/>
                  <a:pt x="1057737" y="1630493"/>
                  <a:pt x="1122283" y="1665868"/>
                </a:cubicBezTo>
                <a:cubicBezTo>
                  <a:pt x="1158684" y="1685818"/>
                  <a:pt x="1188315" y="1715707"/>
                  <a:pt x="1208847" y="1751474"/>
                </a:cubicBezTo>
                <a:lnTo>
                  <a:pt x="1213790" y="1763487"/>
                </a:lnTo>
                <a:lnTo>
                  <a:pt x="1467116" y="1763487"/>
                </a:lnTo>
                <a:lnTo>
                  <a:pt x="1469131" y="1751827"/>
                </a:lnTo>
                <a:lnTo>
                  <a:pt x="1472749" y="1758722"/>
                </a:lnTo>
                <a:lnTo>
                  <a:pt x="2395417" y="805047"/>
                </a:lnTo>
                <a:lnTo>
                  <a:pt x="2303337" y="634537"/>
                </a:lnTo>
                <a:lnTo>
                  <a:pt x="1575555" y="1135895"/>
                </a:lnTo>
                <a:lnTo>
                  <a:pt x="1712058" y="345884"/>
                </a:lnTo>
                <a:lnTo>
                  <a:pt x="663756" y="0"/>
                </a:lnTo>
                <a:lnTo>
                  <a:pt x="392802" y="0"/>
                </a:lnTo>
                <a:lnTo>
                  <a:pt x="297959" y="287450"/>
                </a:lnTo>
                <a:lnTo>
                  <a:pt x="444237" y="1134032"/>
                </a:lnTo>
                <a:lnTo>
                  <a:pt x="97454" y="895139"/>
                </a:lnTo>
                <a:lnTo>
                  <a:pt x="0" y="1190501"/>
                </a:lnTo>
                <a:lnTo>
                  <a:pt x="549747" y="1758722"/>
                </a:lnTo>
                <a:lnTo>
                  <a:pt x="551573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1" name="Freeform 90"/>
          <p:cNvSpPr/>
          <p:nvPr/>
        </p:nvSpPr>
        <p:spPr>
          <a:xfrm rot="13959438" flipH="1">
            <a:off x="1137874" y="4731741"/>
            <a:ext cx="938963" cy="2003688"/>
          </a:xfrm>
          <a:custGeom>
            <a:avLst/>
            <a:gdLst>
              <a:gd name="connsiteX0" fmla="*/ 933035 w 938963"/>
              <a:gd name="connsiteY0" fmla="*/ 57516 h 2003688"/>
              <a:gd name="connsiteX1" fmla="*/ 250524 w 938963"/>
              <a:gd name="connsiteY1" fmla="*/ 0 h 2003688"/>
              <a:gd name="connsiteX2" fmla="*/ 244520 w 938963"/>
              <a:gd name="connsiteY2" fmla="*/ 0 h 2003688"/>
              <a:gd name="connsiteX3" fmla="*/ 0 w 938963"/>
              <a:gd name="connsiteY3" fmla="*/ 1931484 h 2003688"/>
              <a:gd name="connsiteX4" fmla="*/ 268419 w 938963"/>
              <a:gd name="connsiteY4" fmla="*/ 1936247 h 2003688"/>
              <a:gd name="connsiteX5" fmla="*/ 534059 w 938963"/>
              <a:gd name="connsiteY5" fmla="*/ 713748 h 2003688"/>
              <a:gd name="connsiteX6" fmla="*/ 591363 w 938963"/>
              <a:gd name="connsiteY6" fmla="*/ 1963463 h 2003688"/>
              <a:gd name="connsiteX7" fmla="*/ 856794 w 938963"/>
              <a:gd name="connsiteY7" fmla="*/ 2003688 h 2003688"/>
              <a:gd name="connsiteX8" fmla="*/ 938963 w 938963"/>
              <a:gd name="connsiteY8" fmla="*/ 58522 h 200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8963" h="2003688">
                <a:moveTo>
                  <a:pt x="933035" y="57516"/>
                </a:moveTo>
                <a:lnTo>
                  <a:pt x="250524" y="0"/>
                </a:lnTo>
                <a:lnTo>
                  <a:pt x="244520" y="0"/>
                </a:lnTo>
                <a:lnTo>
                  <a:pt x="0" y="1931484"/>
                </a:lnTo>
                <a:lnTo>
                  <a:pt x="268419" y="1936247"/>
                </a:lnTo>
                <a:lnTo>
                  <a:pt x="534059" y="713748"/>
                </a:lnTo>
                <a:lnTo>
                  <a:pt x="591363" y="1963463"/>
                </a:lnTo>
                <a:lnTo>
                  <a:pt x="856794" y="2003688"/>
                </a:lnTo>
                <a:lnTo>
                  <a:pt x="938963" y="5852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Freeform 50"/>
          <p:cNvSpPr/>
          <p:nvPr/>
        </p:nvSpPr>
        <p:spPr>
          <a:xfrm rot="13990534" flipV="1">
            <a:off x="1630006" y="5022552"/>
            <a:ext cx="2701176" cy="1763487"/>
          </a:xfrm>
          <a:custGeom>
            <a:avLst/>
            <a:gdLst>
              <a:gd name="connsiteX0" fmla="*/ 2609096 w 2701176"/>
              <a:gd name="connsiteY0" fmla="*/ 634537 h 1763487"/>
              <a:gd name="connsiteX1" fmla="*/ 1881314 w 2701176"/>
              <a:gd name="connsiteY1" fmla="*/ 1135895 h 1763487"/>
              <a:gd name="connsiteX2" fmla="*/ 2077581 w 2701176"/>
              <a:gd name="connsiteY2" fmla="*/ 0 h 1763487"/>
              <a:gd name="connsiteX3" fmla="*/ 554050 w 2701176"/>
              <a:gd name="connsiteY3" fmla="*/ 0 h 1763487"/>
              <a:gd name="connsiteX4" fmla="*/ 749996 w 2701176"/>
              <a:gd name="connsiteY4" fmla="*/ 1134032 h 1763487"/>
              <a:gd name="connsiteX5" fmla="*/ 24917 w 2701176"/>
              <a:gd name="connsiteY5" fmla="*/ 634537 h 1763487"/>
              <a:gd name="connsiteX6" fmla="*/ 0 w 2701176"/>
              <a:gd name="connsiteY6" fmla="*/ 680677 h 1763487"/>
              <a:gd name="connsiteX7" fmla="*/ 641827 w 2701176"/>
              <a:gd name="connsiteY7" fmla="*/ 1537862 h 1763487"/>
              <a:gd name="connsiteX8" fmla="*/ 855506 w 2701176"/>
              <a:gd name="connsiteY8" fmla="*/ 1758722 h 1763487"/>
              <a:gd name="connsiteX9" fmla="*/ 857332 w 2701176"/>
              <a:gd name="connsiteY9" fmla="*/ 1755242 h 1763487"/>
              <a:gd name="connsiteX10" fmla="*/ 858757 w 2701176"/>
              <a:gd name="connsiteY10" fmla="*/ 1763487 h 1763487"/>
              <a:gd name="connsiteX11" fmla="*/ 1134896 w 2701176"/>
              <a:gd name="connsiteY11" fmla="*/ 1763487 h 1763487"/>
              <a:gd name="connsiteX12" fmla="*/ 1137774 w 2701176"/>
              <a:gd name="connsiteY12" fmla="*/ 1756026 h 1763487"/>
              <a:gd name="connsiteX13" fmla="*/ 1222792 w 2701176"/>
              <a:gd name="connsiteY13" fmla="*/ 1668170 h 1763487"/>
              <a:gd name="connsiteX14" fmla="*/ 1428042 w 2701176"/>
              <a:gd name="connsiteY14" fmla="*/ 1665868 h 1763487"/>
              <a:gd name="connsiteX15" fmla="*/ 1514606 w 2701176"/>
              <a:gd name="connsiteY15" fmla="*/ 1751474 h 1763487"/>
              <a:gd name="connsiteX16" fmla="*/ 1519549 w 2701176"/>
              <a:gd name="connsiteY16" fmla="*/ 1763487 h 1763487"/>
              <a:gd name="connsiteX17" fmla="*/ 1772875 w 2701176"/>
              <a:gd name="connsiteY17" fmla="*/ 1763487 h 1763487"/>
              <a:gd name="connsiteX18" fmla="*/ 1774890 w 2701176"/>
              <a:gd name="connsiteY18" fmla="*/ 1751827 h 1763487"/>
              <a:gd name="connsiteX19" fmla="*/ 1778508 w 2701176"/>
              <a:gd name="connsiteY19" fmla="*/ 1758722 h 1763487"/>
              <a:gd name="connsiteX20" fmla="*/ 2701176 w 2701176"/>
              <a:gd name="connsiteY20" fmla="*/ 805047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1176" h="1763487">
                <a:moveTo>
                  <a:pt x="2609096" y="634537"/>
                </a:moveTo>
                <a:lnTo>
                  <a:pt x="1881314" y="1135895"/>
                </a:lnTo>
                <a:lnTo>
                  <a:pt x="2077581" y="0"/>
                </a:lnTo>
                <a:lnTo>
                  <a:pt x="554050" y="0"/>
                </a:lnTo>
                <a:lnTo>
                  <a:pt x="749996" y="1134032"/>
                </a:lnTo>
                <a:lnTo>
                  <a:pt x="24917" y="634537"/>
                </a:lnTo>
                <a:lnTo>
                  <a:pt x="0" y="680677"/>
                </a:lnTo>
                <a:lnTo>
                  <a:pt x="641827" y="1537862"/>
                </a:lnTo>
                <a:lnTo>
                  <a:pt x="855506" y="1758722"/>
                </a:lnTo>
                <a:lnTo>
                  <a:pt x="857332" y="1755242"/>
                </a:lnTo>
                <a:lnTo>
                  <a:pt x="858757" y="1763487"/>
                </a:lnTo>
                <a:lnTo>
                  <a:pt x="1134896" y="1763487"/>
                </a:lnTo>
                <a:lnTo>
                  <a:pt x="1137774" y="1756026"/>
                </a:lnTo>
                <a:cubicBezTo>
                  <a:pt x="1157590" y="1719667"/>
                  <a:pt x="1186684" y="1688997"/>
                  <a:pt x="1222792" y="1668170"/>
                </a:cubicBezTo>
                <a:cubicBezTo>
                  <a:pt x="1286617" y="1631355"/>
                  <a:pt x="1363496" y="1630493"/>
                  <a:pt x="1428042" y="1665868"/>
                </a:cubicBezTo>
                <a:cubicBezTo>
                  <a:pt x="1464443" y="1685818"/>
                  <a:pt x="1494074" y="1715707"/>
                  <a:pt x="1514606" y="1751474"/>
                </a:cubicBezTo>
                <a:lnTo>
                  <a:pt x="1519549" y="1763487"/>
                </a:lnTo>
                <a:lnTo>
                  <a:pt x="1772875" y="1763487"/>
                </a:lnTo>
                <a:lnTo>
                  <a:pt x="1774890" y="1751827"/>
                </a:lnTo>
                <a:lnTo>
                  <a:pt x="1778508" y="1758722"/>
                </a:lnTo>
                <a:lnTo>
                  <a:pt x="2701176" y="80504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5" name="Freeform 54"/>
          <p:cNvSpPr/>
          <p:nvPr/>
        </p:nvSpPr>
        <p:spPr>
          <a:xfrm rot="1391351" flipV="1">
            <a:off x="2456870" y="5095487"/>
            <a:ext cx="2768339" cy="1763487"/>
          </a:xfrm>
          <a:custGeom>
            <a:avLst/>
            <a:gdLst>
              <a:gd name="connsiteX0" fmla="*/ 925920 w 2768339"/>
              <a:gd name="connsiteY0" fmla="*/ 1763487 h 1763487"/>
              <a:gd name="connsiteX1" fmla="*/ 1202059 w 2768339"/>
              <a:gd name="connsiteY1" fmla="*/ 1763487 h 1763487"/>
              <a:gd name="connsiteX2" fmla="*/ 1204937 w 2768339"/>
              <a:gd name="connsiteY2" fmla="*/ 1756026 h 1763487"/>
              <a:gd name="connsiteX3" fmla="*/ 1289955 w 2768339"/>
              <a:gd name="connsiteY3" fmla="*/ 1668170 h 1763487"/>
              <a:gd name="connsiteX4" fmla="*/ 1495205 w 2768339"/>
              <a:gd name="connsiteY4" fmla="*/ 1665868 h 1763487"/>
              <a:gd name="connsiteX5" fmla="*/ 1581769 w 2768339"/>
              <a:gd name="connsiteY5" fmla="*/ 1751474 h 1763487"/>
              <a:gd name="connsiteX6" fmla="*/ 1586712 w 2768339"/>
              <a:gd name="connsiteY6" fmla="*/ 1763487 h 1763487"/>
              <a:gd name="connsiteX7" fmla="*/ 1840038 w 2768339"/>
              <a:gd name="connsiteY7" fmla="*/ 1763487 h 1763487"/>
              <a:gd name="connsiteX8" fmla="*/ 1842053 w 2768339"/>
              <a:gd name="connsiteY8" fmla="*/ 1751827 h 1763487"/>
              <a:gd name="connsiteX9" fmla="*/ 1845671 w 2768339"/>
              <a:gd name="connsiteY9" fmla="*/ 1758722 h 1763487"/>
              <a:gd name="connsiteX10" fmla="*/ 2768339 w 2768339"/>
              <a:gd name="connsiteY10" fmla="*/ 805047 h 1763487"/>
              <a:gd name="connsiteX11" fmla="*/ 2676259 w 2768339"/>
              <a:gd name="connsiteY11" fmla="*/ 634537 h 1763487"/>
              <a:gd name="connsiteX12" fmla="*/ 1948477 w 2768339"/>
              <a:gd name="connsiteY12" fmla="*/ 1135895 h 1763487"/>
              <a:gd name="connsiteX13" fmla="*/ 2104625 w 2768339"/>
              <a:gd name="connsiteY13" fmla="*/ 232189 h 1763487"/>
              <a:gd name="connsiteX14" fmla="*/ 1562605 w 2768339"/>
              <a:gd name="connsiteY14" fmla="*/ 0 h 1763487"/>
              <a:gd name="connsiteX15" fmla="*/ 621213 w 2768339"/>
              <a:gd name="connsiteY15" fmla="*/ 0 h 1763487"/>
              <a:gd name="connsiteX16" fmla="*/ 817159 w 2768339"/>
              <a:gd name="connsiteY16" fmla="*/ 1134032 h 1763487"/>
              <a:gd name="connsiteX17" fmla="*/ 92080 w 2768339"/>
              <a:gd name="connsiteY17" fmla="*/ 634537 h 1763487"/>
              <a:gd name="connsiteX18" fmla="*/ 0 w 2768339"/>
              <a:gd name="connsiteY18" fmla="*/ 805047 h 1763487"/>
              <a:gd name="connsiteX19" fmla="*/ 922669 w 2768339"/>
              <a:gd name="connsiteY19" fmla="*/ 1758722 h 1763487"/>
              <a:gd name="connsiteX20" fmla="*/ 924495 w 2768339"/>
              <a:gd name="connsiteY20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68339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768339" y="805047"/>
                </a:lnTo>
                <a:lnTo>
                  <a:pt x="2676259" y="634537"/>
                </a:lnTo>
                <a:lnTo>
                  <a:pt x="1948477" y="1135895"/>
                </a:lnTo>
                <a:lnTo>
                  <a:pt x="2104625" y="232189"/>
                </a:lnTo>
                <a:lnTo>
                  <a:pt x="1562605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Freeform 56"/>
          <p:cNvSpPr/>
          <p:nvPr/>
        </p:nvSpPr>
        <p:spPr>
          <a:xfrm rot="19036745" flipV="1">
            <a:off x="3945532" y="4995329"/>
            <a:ext cx="2755159" cy="1763487"/>
          </a:xfrm>
          <a:custGeom>
            <a:avLst/>
            <a:gdLst>
              <a:gd name="connsiteX0" fmla="*/ 1832491 w 2755159"/>
              <a:gd name="connsiteY0" fmla="*/ 1758722 h 1763487"/>
              <a:gd name="connsiteX1" fmla="*/ 2755159 w 2755159"/>
              <a:gd name="connsiteY1" fmla="*/ 805047 h 1763487"/>
              <a:gd name="connsiteX2" fmla="*/ 2663079 w 2755159"/>
              <a:gd name="connsiteY2" fmla="*/ 634537 h 1763487"/>
              <a:gd name="connsiteX3" fmla="*/ 1935297 w 2755159"/>
              <a:gd name="connsiteY3" fmla="*/ 1135895 h 1763487"/>
              <a:gd name="connsiteX4" fmla="*/ 2131564 w 2755159"/>
              <a:gd name="connsiteY4" fmla="*/ 0 h 1763487"/>
              <a:gd name="connsiteX5" fmla="*/ 886533 w 2755159"/>
              <a:gd name="connsiteY5" fmla="*/ 0 h 1763487"/>
              <a:gd name="connsiteX6" fmla="*/ 646356 w 2755159"/>
              <a:gd name="connsiteY6" fmla="*/ 221792 h 1763487"/>
              <a:gd name="connsiteX7" fmla="*/ 803979 w 2755159"/>
              <a:gd name="connsiteY7" fmla="*/ 1134032 h 1763487"/>
              <a:gd name="connsiteX8" fmla="*/ 147913 w 2755159"/>
              <a:gd name="connsiteY8" fmla="*/ 682079 h 1763487"/>
              <a:gd name="connsiteX9" fmla="*/ 0 w 2755159"/>
              <a:gd name="connsiteY9" fmla="*/ 818669 h 1763487"/>
              <a:gd name="connsiteX10" fmla="*/ 909489 w 2755159"/>
              <a:gd name="connsiteY10" fmla="*/ 1758722 h 1763487"/>
              <a:gd name="connsiteX11" fmla="*/ 911315 w 2755159"/>
              <a:gd name="connsiteY11" fmla="*/ 1755242 h 1763487"/>
              <a:gd name="connsiteX12" fmla="*/ 912740 w 2755159"/>
              <a:gd name="connsiteY12" fmla="*/ 1763487 h 1763487"/>
              <a:gd name="connsiteX13" fmla="*/ 1188879 w 2755159"/>
              <a:gd name="connsiteY13" fmla="*/ 1763487 h 1763487"/>
              <a:gd name="connsiteX14" fmla="*/ 1191757 w 2755159"/>
              <a:gd name="connsiteY14" fmla="*/ 1756026 h 1763487"/>
              <a:gd name="connsiteX15" fmla="*/ 1276775 w 2755159"/>
              <a:gd name="connsiteY15" fmla="*/ 1668170 h 1763487"/>
              <a:gd name="connsiteX16" fmla="*/ 1482025 w 2755159"/>
              <a:gd name="connsiteY16" fmla="*/ 1665868 h 1763487"/>
              <a:gd name="connsiteX17" fmla="*/ 1568589 w 2755159"/>
              <a:gd name="connsiteY17" fmla="*/ 1751474 h 1763487"/>
              <a:gd name="connsiteX18" fmla="*/ 1573532 w 2755159"/>
              <a:gd name="connsiteY18" fmla="*/ 1763487 h 1763487"/>
              <a:gd name="connsiteX19" fmla="*/ 1826858 w 2755159"/>
              <a:gd name="connsiteY19" fmla="*/ 1763487 h 1763487"/>
              <a:gd name="connsiteX20" fmla="*/ 1828873 w 2755159"/>
              <a:gd name="connsiteY20" fmla="*/ 1751827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55159" h="1763487">
                <a:moveTo>
                  <a:pt x="1832491" y="1758722"/>
                </a:moveTo>
                <a:lnTo>
                  <a:pt x="2755159" y="805047"/>
                </a:lnTo>
                <a:lnTo>
                  <a:pt x="2663079" y="634537"/>
                </a:lnTo>
                <a:lnTo>
                  <a:pt x="1935297" y="1135895"/>
                </a:lnTo>
                <a:lnTo>
                  <a:pt x="2131564" y="0"/>
                </a:lnTo>
                <a:lnTo>
                  <a:pt x="886533" y="0"/>
                </a:lnTo>
                <a:lnTo>
                  <a:pt x="646356" y="221792"/>
                </a:lnTo>
                <a:lnTo>
                  <a:pt x="803979" y="1134032"/>
                </a:lnTo>
                <a:lnTo>
                  <a:pt x="147913" y="682079"/>
                </a:lnTo>
                <a:lnTo>
                  <a:pt x="0" y="818669"/>
                </a:lnTo>
                <a:lnTo>
                  <a:pt x="909489" y="1758722"/>
                </a:lnTo>
                <a:lnTo>
                  <a:pt x="911315" y="1755242"/>
                </a:lnTo>
                <a:lnTo>
                  <a:pt x="912740" y="1763487"/>
                </a:lnTo>
                <a:lnTo>
                  <a:pt x="1188879" y="1763487"/>
                </a:lnTo>
                <a:lnTo>
                  <a:pt x="1191757" y="1756026"/>
                </a:lnTo>
                <a:cubicBezTo>
                  <a:pt x="1211573" y="1719667"/>
                  <a:pt x="1240667" y="1688997"/>
                  <a:pt x="1276775" y="1668170"/>
                </a:cubicBezTo>
                <a:cubicBezTo>
                  <a:pt x="1340600" y="1631355"/>
                  <a:pt x="1417479" y="1630493"/>
                  <a:pt x="1482025" y="1665868"/>
                </a:cubicBezTo>
                <a:cubicBezTo>
                  <a:pt x="1518426" y="1685818"/>
                  <a:pt x="1548057" y="1715707"/>
                  <a:pt x="1568589" y="1751474"/>
                </a:cubicBezTo>
                <a:lnTo>
                  <a:pt x="1573532" y="1763487"/>
                </a:lnTo>
                <a:lnTo>
                  <a:pt x="1826858" y="1763487"/>
                </a:lnTo>
                <a:lnTo>
                  <a:pt x="1828873" y="175182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4" name="Freeform 93"/>
          <p:cNvSpPr/>
          <p:nvPr/>
        </p:nvSpPr>
        <p:spPr>
          <a:xfrm rot="15767270" flipH="1">
            <a:off x="4294143" y="5146539"/>
            <a:ext cx="938963" cy="2003688"/>
          </a:xfrm>
          <a:custGeom>
            <a:avLst/>
            <a:gdLst>
              <a:gd name="connsiteX0" fmla="*/ 933035 w 938963"/>
              <a:gd name="connsiteY0" fmla="*/ 57516 h 2003688"/>
              <a:gd name="connsiteX1" fmla="*/ 250524 w 938963"/>
              <a:gd name="connsiteY1" fmla="*/ 0 h 2003688"/>
              <a:gd name="connsiteX2" fmla="*/ 244520 w 938963"/>
              <a:gd name="connsiteY2" fmla="*/ 0 h 2003688"/>
              <a:gd name="connsiteX3" fmla="*/ 0 w 938963"/>
              <a:gd name="connsiteY3" fmla="*/ 1931484 h 2003688"/>
              <a:gd name="connsiteX4" fmla="*/ 268419 w 938963"/>
              <a:gd name="connsiteY4" fmla="*/ 1936247 h 2003688"/>
              <a:gd name="connsiteX5" fmla="*/ 534059 w 938963"/>
              <a:gd name="connsiteY5" fmla="*/ 713748 h 2003688"/>
              <a:gd name="connsiteX6" fmla="*/ 591363 w 938963"/>
              <a:gd name="connsiteY6" fmla="*/ 1963463 h 2003688"/>
              <a:gd name="connsiteX7" fmla="*/ 856794 w 938963"/>
              <a:gd name="connsiteY7" fmla="*/ 2003688 h 2003688"/>
              <a:gd name="connsiteX8" fmla="*/ 938963 w 938963"/>
              <a:gd name="connsiteY8" fmla="*/ 58522 h 200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8963" h="2003688">
                <a:moveTo>
                  <a:pt x="933035" y="57516"/>
                </a:moveTo>
                <a:lnTo>
                  <a:pt x="250524" y="0"/>
                </a:lnTo>
                <a:lnTo>
                  <a:pt x="244520" y="0"/>
                </a:lnTo>
                <a:lnTo>
                  <a:pt x="0" y="1931484"/>
                </a:lnTo>
                <a:lnTo>
                  <a:pt x="268419" y="1936247"/>
                </a:lnTo>
                <a:lnTo>
                  <a:pt x="534059" y="713748"/>
                </a:lnTo>
                <a:lnTo>
                  <a:pt x="591363" y="1963463"/>
                </a:lnTo>
                <a:lnTo>
                  <a:pt x="856794" y="2003688"/>
                </a:lnTo>
                <a:lnTo>
                  <a:pt x="938963" y="5852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Freeform 42"/>
          <p:cNvSpPr/>
          <p:nvPr/>
        </p:nvSpPr>
        <p:spPr>
          <a:xfrm rot="1095609" flipV="1">
            <a:off x="-300343" y="4736999"/>
            <a:ext cx="1915687" cy="1763487"/>
          </a:xfrm>
          <a:custGeom>
            <a:avLst/>
            <a:gdLst>
              <a:gd name="connsiteX0" fmla="*/ 73268 w 1915687"/>
              <a:gd name="connsiteY0" fmla="*/ 1763487 h 1763487"/>
              <a:gd name="connsiteX1" fmla="*/ 349407 w 1915687"/>
              <a:gd name="connsiteY1" fmla="*/ 1763487 h 1763487"/>
              <a:gd name="connsiteX2" fmla="*/ 352285 w 1915687"/>
              <a:gd name="connsiteY2" fmla="*/ 1756026 h 1763487"/>
              <a:gd name="connsiteX3" fmla="*/ 437303 w 1915687"/>
              <a:gd name="connsiteY3" fmla="*/ 1668170 h 1763487"/>
              <a:gd name="connsiteX4" fmla="*/ 642553 w 1915687"/>
              <a:gd name="connsiteY4" fmla="*/ 1665868 h 1763487"/>
              <a:gd name="connsiteX5" fmla="*/ 729117 w 1915687"/>
              <a:gd name="connsiteY5" fmla="*/ 1751474 h 1763487"/>
              <a:gd name="connsiteX6" fmla="*/ 734060 w 1915687"/>
              <a:gd name="connsiteY6" fmla="*/ 1763487 h 1763487"/>
              <a:gd name="connsiteX7" fmla="*/ 987386 w 1915687"/>
              <a:gd name="connsiteY7" fmla="*/ 1763487 h 1763487"/>
              <a:gd name="connsiteX8" fmla="*/ 989401 w 1915687"/>
              <a:gd name="connsiteY8" fmla="*/ 1751827 h 1763487"/>
              <a:gd name="connsiteX9" fmla="*/ 993019 w 1915687"/>
              <a:gd name="connsiteY9" fmla="*/ 1758722 h 1763487"/>
              <a:gd name="connsiteX10" fmla="*/ 1915687 w 1915687"/>
              <a:gd name="connsiteY10" fmla="*/ 805047 h 1763487"/>
              <a:gd name="connsiteX11" fmla="*/ 1823607 w 1915687"/>
              <a:gd name="connsiteY11" fmla="*/ 634537 h 1763487"/>
              <a:gd name="connsiteX12" fmla="*/ 1095825 w 1915687"/>
              <a:gd name="connsiteY12" fmla="*/ 1135895 h 1763487"/>
              <a:gd name="connsiteX13" fmla="*/ 1292092 w 1915687"/>
              <a:gd name="connsiteY13" fmla="*/ 0 h 1763487"/>
              <a:gd name="connsiteX14" fmla="*/ 556407 w 1915687"/>
              <a:gd name="connsiteY14" fmla="*/ 0 h 1763487"/>
              <a:gd name="connsiteX15" fmla="*/ 0 w 1915687"/>
              <a:gd name="connsiteY15" fmla="*/ 1686352 h 1763487"/>
              <a:gd name="connsiteX16" fmla="*/ 70017 w 1915687"/>
              <a:gd name="connsiteY16" fmla="*/ 1758722 h 1763487"/>
              <a:gd name="connsiteX17" fmla="*/ 71843 w 1915687"/>
              <a:gd name="connsiteY17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15687" h="1763487">
                <a:moveTo>
                  <a:pt x="73268" y="1763487"/>
                </a:moveTo>
                <a:lnTo>
                  <a:pt x="349407" y="1763487"/>
                </a:lnTo>
                <a:lnTo>
                  <a:pt x="352285" y="1756026"/>
                </a:lnTo>
                <a:cubicBezTo>
                  <a:pt x="372101" y="1719667"/>
                  <a:pt x="401195" y="1688997"/>
                  <a:pt x="437303" y="1668170"/>
                </a:cubicBezTo>
                <a:cubicBezTo>
                  <a:pt x="501128" y="1631355"/>
                  <a:pt x="578007" y="1630493"/>
                  <a:pt x="642553" y="1665868"/>
                </a:cubicBezTo>
                <a:cubicBezTo>
                  <a:pt x="678954" y="1685818"/>
                  <a:pt x="708585" y="1715707"/>
                  <a:pt x="729117" y="1751474"/>
                </a:cubicBezTo>
                <a:lnTo>
                  <a:pt x="734060" y="1763487"/>
                </a:lnTo>
                <a:lnTo>
                  <a:pt x="987386" y="1763487"/>
                </a:lnTo>
                <a:lnTo>
                  <a:pt x="989401" y="1751827"/>
                </a:lnTo>
                <a:lnTo>
                  <a:pt x="993019" y="1758722"/>
                </a:lnTo>
                <a:lnTo>
                  <a:pt x="1915687" y="805047"/>
                </a:lnTo>
                <a:lnTo>
                  <a:pt x="1823607" y="634537"/>
                </a:lnTo>
                <a:lnTo>
                  <a:pt x="1095825" y="1135895"/>
                </a:lnTo>
                <a:lnTo>
                  <a:pt x="1292092" y="0"/>
                </a:lnTo>
                <a:lnTo>
                  <a:pt x="556407" y="0"/>
                </a:lnTo>
                <a:lnTo>
                  <a:pt x="0" y="1686352"/>
                </a:lnTo>
                <a:lnTo>
                  <a:pt x="70017" y="1758722"/>
                </a:lnTo>
                <a:lnTo>
                  <a:pt x="71843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Freeform 60"/>
          <p:cNvSpPr/>
          <p:nvPr/>
        </p:nvSpPr>
        <p:spPr>
          <a:xfrm rot="1095609" flipV="1">
            <a:off x="4771080" y="5213892"/>
            <a:ext cx="2768339" cy="1763487"/>
          </a:xfrm>
          <a:custGeom>
            <a:avLst/>
            <a:gdLst>
              <a:gd name="connsiteX0" fmla="*/ 925920 w 2768339"/>
              <a:gd name="connsiteY0" fmla="*/ 1763487 h 1763487"/>
              <a:gd name="connsiteX1" fmla="*/ 1202059 w 2768339"/>
              <a:gd name="connsiteY1" fmla="*/ 1763487 h 1763487"/>
              <a:gd name="connsiteX2" fmla="*/ 1204937 w 2768339"/>
              <a:gd name="connsiteY2" fmla="*/ 1756026 h 1763487"/>
              <a:gd name="connsiteX3" fmla="*/ 1289955 w 2768339"/>
              <a:gd name="connsiteY3" fmla="*/ 1668170 h 1763487"/>
              <a:gd name="connsiteX4" fmla="*/ 1495205 w 2768339"/>
              <a:gd name="connsiteY4" fmla="*/ 1665868 h 1763487"/>
              <a:gd name="connsiteX5" fmla="*/ 1581769 w 2768339"/>
              <a:gd name="connsiteY5" fmla="*/ 1751474 h 1763487"/>
              <a:gd name="connsiteX6" fmla="*/ 1586712 w 2768339"/>
              <a:gd name="connsiteY6" fmla="*/ 1763487 h 1763487"/>
              <a:gd name="connsiteX7" fmla="*/ 1840038 w 2768339"/>
              <a:gd name="connsiteY7" fmla="*/ 1763487 h 1763487"/>
              <a:gd name="connsiteX8" fmla="*/ 1842053 w 2768339"/>
              <a:gd name="connsiteY8" fmla="*/ 1751827 h 1763487"/>
              <a:gd name="connsiteX9" fmla="*/ 1845671 w 2768339"/>
              <a:gd name="connsiteY9" fmla="*/ 1758722 h 1763487"/>
              <a:gd name="connsiteX10" fmla="*/ 2768339 w 2768339"/>
              <a:gd name="connsiteY10" fmla="*/ 805047 h 1763487"/>
              <a:gd name="connsiteX11" fmla="*/ 2676259 w 2768339"/>
              <a:gd name="connsiteY11" fmla="*/ 634537 h 1763487"/>
              <a:gd name="connsiteX12" fmla="*/ 1948477 w 2768339"/>
              <a:gd name="connsiteY12" fmla="*/ 1135895 h 1763487"/>
              <a:gd name="connsiteX13" fmla="*/ 2090816 w 2768339"/>
              <a:gd name="connsiteY13" fmla="*/ 312109 h 1763487"/>
              <a:gd name="connsiteX14" fmla="*/ 1144878 w 2768339"/>
              <a:gd name="connsiteY14" fmla="*/ 0 h 1763487"/>
              <a:gd name="connsiteX15" fmla="*/ 621213 w 2768339"/>
              <a:gd name="connsiteY15" fmla="*/ 0 h 1763487"/>
              <a:gd name="connsiteX16" fmla="*/ 817159 w 2768339"/>
              <a:gd name="connsiteY16" fmla="*/ 1134032 h 1763487"/>
              <a:gd name="connsiteX17" fmla="*/ 92080 w 2768339"/>
              <a:gd name="connsiteY17" fmla="*/ 634537 h 1763487"/>
              <a:gd name="connsiteX18" fmla="*/ 0 w 2768339"/>
              <a:gd name="connsiteY18" fmla="*/ 805047 h 1763487"/>
              <a:gd name="connsiteX19" fmla="*/ 922669 w 2768339"/>
              <a:gd name="connsiteY19" fmla="*/ 1758722 h 1763487"/>
              <a:gd name="connsiteX20" fmla="*/ 924495 w 2768339"/>
              <a:gd name="connsiteY20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68339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768339" y="805047"/>
                </a:lnTo>
                <a:lnTo>
                  <a:pt x="2676259" y="634537"/>
                </a:lnTo>
                <a:lnTo>
                  <a:pt x="1948477" y="1135895"/>
                </a:lnTo>
                <a:lnTo>
                  <a:pt x="2090816" y="312109"/>
                </a:lnTo>
                <a:lnTo>
                  <a:pt x="1144878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Freeform 76"/>
          <p:cNvSpPr/>
          <p:nvPr/>
        </p:nvSpPr>
        <p:spPr>
          <a:xfrm rot="18114973" flipV="1">
            <a:off x="10467536" y="4908519"/>
            <a:ext cx="2426234" cy="1763488"/>
          </a:xfrm>
          <a:custGeom>
            <a:avLst/>
            <a:gdLst>
              <a:gd name="connsiteX0" fmla="*/ 2426234 w 2426234"/>
              <a:gd name="connsiteY0" fmla="*/ 1034901 h 1763488"/>
              <a:gd name="connsiteX1" fmla="*/ 2189445 w 2426234"/>
              <a:gd name="connsiteY1" fmla="*/ 887420 h 1763488"/>
              <a:gd name="connsiteX2" fmla="*/ 1828753 w 2426234"/>
              <a:gd name="connsiteY2" fmla="*/ 1135895 h 1763488"/>
              <a:gd name="connsiteX3" fmla="*/ 1902560 w 2426234"/>
              <a:gd name="connsiteY3" fmla="*/ 708737 h 1763488"/>
              <a:gd name="connsiteX4" fmla="*/ 764645 w 2426234"/>
              <a:gd name="connsiteY4" fmla="*/ 0 h 1763488"/>
              <a:gd name="connsiteX5" fmla="*/ 501489 w 2426234"/>
              <a:gd name="connsiteY5" fmla="*/ 0 h 1763488"/>
              <a:gd name="connsiteX6" fmla="*/ 697435 w 2426234"/>
              <a:gd name="connsiteY6" fmla="*/ 1134032 h 1763488"/>
              <a:gd name="connsiteX7" fmla="*/ 119948 w 2426234"/>
              <a:gd name="connsiteY7" fmla="*/ 736211 h 1763488"/>
              <a:gd name="connsiteX8" fmla="*/ 0 w 2426234"/>
              <a:gd name="connsiteY8" fmla="*/ 928795 h 1763488"/>
              <a:gd name="connsiteX9" fmla="*/ 802945 w 2426234"/>
              <a:gd name="connsiteY9" fmla="*/ 1758722 h 1763488"/>
              <a:gd name="connsiteX10" fmla="*/ 804771 w 2426234"/>
              <a:gd name="connsiteY10" fmla="*/ 1755242 h 1763488"/>
              <a:gd name="connsiteX11" fmla="*/ 806196 w 2426234"/>
              <a:gd name="connsiteY11" fmla="*/ 1763487 h 1763488"/>
              <a:gd name="connsiteX12" fmla="*/ 1082335 w 2426234"/>
              <a:gd name="connsiteY12" fmla="*/ 1763488 h 1763488"/>
              <a:gd name="connsiteX13" fmla="*/ 1085213 w 2426234"/>
              <a:gd name="connsiteY13" fmla="*/ 1756026 h 1763488"/>
              <a:gd name="connsiteX14" fmla="*/ 1170231 w 2426234"/>
              <a:gd name="connsiteY14" fmla="*/ 1668170 h 1763488"/>
              <a:gd name="connsiteX15" fmla="*/ 1375481 w 2426234"/>
              <a:gd name="connsiteY15" fmla="*/ 1665868 h 1763488"/>
              <a:gd name="connsiteX16" fmla="*/ 1462045 w 2426234"/>
              <a:gd name="connsiteY16" fmla="*/ 1751474 h 1763488"/>
              <a:gd name="connsiteX17" fmla="*/ 1466988 w 2426234"/>
              <a:gd name="connsiteY17" fmla="*/ 1763487 h 1763488"/>
              <a:gd name="connsiteX18" fmla="*/ 1720314 w 2426234"/>
              <a:gd name="connsiteY18" fmla="*/ 1763487 h 1763488"/>
              <a:gd name="connsiteX19" fmla="*/ 1722329 w 2426234"/>
              <a:gd name="connsiteY19" fmla="*/ 1751827 h 1763488"/>
              <a:gd name="connsiteX20" fmla="*/ 1725947 w 2426234"/>
              <a:gd name="connsiteY20" fmla="*/ 1758722 h 176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26234" h="1763488">
                <a:moveTo>
                  <a:pt x="2426234" y="1034901"/>
                </a:moveTo>
                <a:lnTo>
                  <a:pt x="2189445" y="887420"/>
                </a:lnTo>
                <a:lnTo>
                  <a:pt x="1828753" y="1135895"/>
                </a:lnTo>
                <a:lnTo>
                  <a:pt x="1902560" y="708737"/>
                </a:lnTo>
                <a:lnTo>
                  <a:pt x="764645" y="0"/>
                </a:lnTo>
                <a:lnTo>
                  <a:pt x="501489" y="0"/>
                </a:lnTo>
                <a:lnTo>
                  <a:pt x="697435" y="1134032"/>
                </a:lnTo>
                <a:lnTo>
                  <a:pt x="119948" y="736211"/>
                </a:lnTo>
                <a:lnTo>
                  <a:pt x="0" y="928795"/>
                </a:lnTo>
                <a:lnTo>
                  <a:pt x="802945" y="1758722"/>
                </a:lnTo>
                <a:lnTo>
                  <a:pt x="804771" y="1755242"/>
                </a:lnTo>
                <a:lnTo>
                  <a:pt x="806196" y="1763487"/>
                </a:lnTo>
                <a:lnTo>
                  <a:pt x="1082335" y="1763488"/>
                </a:lnTo>
                <a:lnTo>
                  <a:pt x="1085213" y="1756026"/>
                </a:lnTo>
                <a:cubicBezTo>
                  <a:pt x="1105029" y="1719667"/>
                  <a:pt x="1134123" y="1688998"/>
                  <a:pt x="1170231" y="1668170"/>
                </a:cubicBezTo>
                <a:cubicBezTo>
                  <a:pt x="1234056" y="1631356"/>
                  <a:pt x="1310935" y="1630493"/>
                  <a:pt x="1375481" y="1665868"/>
                </a:cubicBezTo>
                <a:cubicBezTo>
                  <a:pt x="1411882" y="1685818"/>
                  <a:pt x="1441513" y="1715707"/>
                  <a:pt x="1462045" y="1751474"/>
                </a:cubicBezTo>
                <a:lnTo>
                  <a:pt x="1466988" y="1763487"/>
                </a:lnTo>
                <a:lnTo>
                  <a:pt x="1720314" y="1763487"/>
                </a:lnTo>
                <a:lnTo>
                  <a:pt x="1722329" y="1751827"/>
                </a:lnTo>
                <a:lnTo>
                  <a:pt x="1725947" y="175872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Freeform 58"/>
          <p:cNvSpPr/>
          <p:nvPr/>
        </p:nvSpPr>
        <p:spPr>
          <a:xfrm rot="11203731" flipV="1">
            <a:off x="5744690" y="5327322"/>
            <a:ext cx="2768339" cy="1607438"/>
          </a:xfrm>
          <a:custGeom>
            <a:avLst/>
            <a:gdLst>
              <a:gd name="connsiteX0" fmla="*/ 2144744 w 2768339"/>
              <a:gd name="connsiteY0" fmla="*/ 0 h 1607438"/>
              <a:gd name="connsiteX1" fmla="*/ 621213 w 2768339"/>
              <a:gd name="connsiteY1" fmla="*/ 0 h 1607438"/>
              <a:gd name="connsiteX2" fmla="*/ 817159 w 2768339"/>
              <a:gd name="connsiteY2" fmla="*/ 1134032 h 1607438"/>
              <a:gd name="connsiteX3" fmla="*/ 92080 w 2768339"/>
              <a:gd name="connsiteY3" fmla="*/ 634537 h 1607438"/>
              <a:gd name="connsiteX4" fmla="*/ 0 w 2768339"/>
              <a:gd name="connsiteY4" fmla="*/ 805047 h 1607438"/>
              <a:gd name="connsiteX5" fmla="*/ 619649 w 2768339"/>
              <a:gd name="connsiteY5" fmla="*/ 1445519 h 1607438"/>
              <a:gd name="connsiteX6" fmla="*/ 1992036 w 2768339"/>
              <a:gd name="connsiteY6" fmla="*/ 1607438 h 1607438"/>
              <a:gd name="connsiteX7" fmla="*/ 2768339 w 2768339"/>
              <a:gd name="connsiteY7" fmla="*/ 805047 h 1607438"/>
              <a:gd name="connsiteX8" fmla="*/ 2676259 w 2768339"/>
              <a:gd name="connsiteY8" fmla="*/ 634537 h 1607438"/>
              <a:gd name="connsiteX9" fmla="*/ 1948477 w 2768339"/>
              <a:gd name="connsiteY9" fmla="*/ 1135895 h 160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68339" h="1607438">
                <a:moveTo>
                  <a:pt x="2144744" y="0"/>
                </a:move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619649" y="1445519"/>
                </a:lnTo>
                <a:lnTo>
                  <a:pt x="1992036" y="1607438"/>
                </a:lnTo>
                <a:lnTo>
                  <a:pt x="2768339" y="805047"/>
                </a:lnTo>
                <a:lnTo>
                  <a:pt x="2676259" y="634537"/>
                </a:lnTo>
                <a:lnTo>
                  <a:pt x="1948477" y="113589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Freeform 34"/>
          <p:cNvSpPr/>
          <p:nvPr/>
        </p:nvSpPr>
        <p:spPr>
          <a:xfrm rot="11203731" flipV="1">
            <a:off x="6143546" y="4694951"/>
            <a:ext cx="2768339" cy="1763487"/>
          </a:xfrm>
          <a:custGeom>
            <a:avLst/>
            <a:gdLst>
              <a:gd name="connsiteX0" fmla="*/ 925920 w 2768339"/>
              <a:gd name="connsiteY0" fmla="*/ 1763487 h 1763487"/>
              <a:gd name="connsiteX1" fmla="*/ 1202059 w 2768339"/>
              <a:gd name="connsiteY1" fmla="*/ 1763487 h 1763487"/>
              <a:gd name="connsiteX2" fmla="*/ 1204937 w 2768339"/>
              <a:gd name="connsiteY2" fmla="*/ 1756026 h 1763487"/>
              <a:gd name="connsiteX3" fmla="*/ 1289955 w 2768339"/>
              <a:gd name="connsiteY3" fmla="*/ 1668170 h 1763487"/>
              <a:gd name="connsiteX4" fmla="*/ 1495205 w 2768339"/>
              <a:gd name="connsiteY4" fmla="*/ 1665868 h 1763487"/>
              <a:gd name="connsiteX5" fmla="*/ 1581769 w 2768339"/>
              <a:gd name="connsiteY5" fmla="*/ 1751474 h 1763487"/>
              <a:gd name="connsiteX6" fmla="*/ 1586712 w 2768339"/>
              <a:gd name="connsiteY6" fmla="*/ 1763487 h 1763487"/>
              <a:gd name="connsiteX7" fmla="*/ 1840038 w 2768339"/>
              <a:gd name="connsiteY7" fmla="*/ 1763487 h 1763487"/>
              <a:gd name="connsiteX8" fmla="*/ 1842053 w 2768339"/>
              <a:gd name="connsiteY8" fmla="*/ 1751827 h 1763487"/>
              <a:gd name="connsiteX9" fmla="*/ 1845671 w 2768339"/>
              <a:gd name="connsiteY9" fmla="*/ 1758722 h 1763487"/>
              <a:gd name="connsiteX10" fmla="*/ 2768339 w 2768339"/>
              <a:gd name="connsiteY10" fmla="*/ 805047 h 1763487"/>
              <a:gd name="connsiteX11" fmla="*/ 2676259 w 2768339"/>
              <a:gd name="connsiteY11" fmla="*/ 634537 h 1763487"/>
              <a:gd name="connsiteX12" fmla="*/ 1948477 w 2768339"/>
              <a:gd name="connsiteY12" fmla="*/ 1135895 h 1763487"/>
              <a:gd name="connsiteX13" fmla="*/ 2144744 w 2768339"/>
              <a:gd name="connsiteY13" fmla="*/ 0 h 1763487"/>
              <a:gd name="connsiteX14" fmla="*/ 621213 w 2768339"/>
              <a:gd name="connsiteY14" fmla="*/ 0 h 1763487"/>
              <a:gd name="connsiteX15" fmla="*/ 817159 w 2768339"/>
              <a:gd name="connsiteY15" fmla="*/ 1134032 h 1763487"/>
              <a:gd name="connsiteX16" fmla="*/ 92080 w 2768339"/>
              <a:gd name="connsiteY16" fmla="*/ 634537 h 1763487"/>
              <a:gd name="connsiteX17" fmla="*/ 0 w 2768339"/>
              <a:gd name="connsiteY17" fmla="*/ 805047 h 1763487"/>
              <a:gd name="connsiteX18" fmla="*/ 922669 w 2768339"/>
              <a:gd name="connsiteY18" fmla="*/ 1758722 h 1763487"/>
              <a:gd name="connsiteX19" fmla="*/ 924495 w 2768339"/>
              <a:gd name="connsiteY19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68339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768339" y="805047"/>
                </a:lnTo>
                <a:lnTo>
                  <a:pt x="2676259" y="634537"/>
                </a:lnTo>
                <a:lnTo>
                  <a:pt x="1948477" y="1135895"/>
                </a:lnTo>
                <a:lnTo>
                  <a:pt x="2144744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3" name="Freeform 92"/>
          <p:cNvSpPr/>
          <p:nvPr/>
        </p:nvSpPr>
        <p:spPr>
          <a:xfrm rot="8711453" flipH="1">
            <a:off x="7849653" y="4494546"/>
            <a:ext cx="938963" cy="2003688"/>
          </a:xfrm>
          <a:custGeom>
            <a:avLst/>
            <a:gdLst>
              <a:gd name="connsiteX0" fmla="*/ 933035 w 938963"/>
              <a:gd name="connsiteY0" fmla="*/ 57516 h 2003688"/>
              <a:gd name="connsiteX1" fmla="*/ 250524 w 938963"/>
              <a:gd name="connsiteY1" fmla="*/ 0 h 2003688"/>
              <a:gd name="connsiteX2" fmla="*/ 244520 w 938963"/>
              <a:gd name="connsiteY2" fmla="*/ 0 h 2003688"/>
              <a:gd name="connsiteX3" fmla="*/ 0 w 938963"/>
              <a:gd name="connsiteY3" fmla="*/ 1931484 h 2003688"/>
              <a:gd name="connsiteX4" fmla="*/ 268419 w 938963"/>
              <a:gd name="connsiteY4" fmla="*/ 1936247 h 2003688"/>
              <a:gd name="connsiteX5" fmla="*/ 534059 w 938963"/>
              <a:gd name="connsiteY5" fmla="*/ 713748 h 2003688"/>
              <a:gd name="connsiteX6" fmla="*/ 591363 w 938963"/>
              <a:gd name="connsiteY6" fmla="*/ 1963463 h 2003688"/>
              <a:gd name="connsiteX7" fmla="*/ 856794 w 938963"/>
              <a:gd name="connsiteY7" fmla="*/ 2003688 h 2003688"/>
              <a:gd name="connsiteX8" fmla="*/ 938963 w 938963"/>
              <a:gd name="connsiteY8" fmla="*/ 58522 h 200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8963" h="2003688">
                <a:moveTo>
                  <a:pt x="933035" y="57516"/>
                </a:moveTo>
                <a:lnTo>
                  <a:pt x="250524" y="0"/>
                </a:lnTo>
                <a:lnTo>
                  <a:pt x="244520" y="0"/>
                </a:lnTo>
                <a:lnTo>
                  <a:pt x="0" y="1931484"/>
                </a:lnTo>
                <a:lnTo>
                  <a:pt x="268419" y="1936247"/>
                </a:lnTo>
                <a:lnTo>
                  <a:pt x="534059" y="713748"/>
                </a:lnTo>
                <a:lnTo>
                  <a:pt x="591363" y="1963463"/>
                </a:lnTo>
                <a:lnTo>
                  <a:pt x="856794" y="2003688"/>
                </a:lnTo>
                <a:lnTo>
                  <a:pt x="938963" y="5852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Freeform 66"/>
          <p:cNvSpPr/>
          <p:nvPr/>
        </p:nvSpPr>
        <p:spPr>
          <a:xfrm rot="1470090" flipV="1">
            <a:off x="8490417" y="5142461"/>
            <a:ext cx="2768339" cy="1763487"/>
          </a:xfrm>
          <a:custGeom>
            <a:avLst/>
            <a:gdLst>
              <a:gd name="connsiteX0" fmla="*/ 925920 w 2768339"/>
              <a:gd name="connsiteY0" fmla="*/ 1763487 h 1763487"/>
              <a:gd name="connsiteX1" fmla="*/ 1202059 w 2768339"/>
              <a:gd name="connsiteY1" fmla="*/ 1763487 h 1763487"/>
              <a:gd name="connsiteX2" fmla="*/ 1204937 w 2768339"/>
              <a:gd name="connsiteY2" fmla="*/ 1756026 h 1763487"/>
              <a:gd name="connsiteX3" fmla="*/ 1289955 w 2768339"/>
              <a:gd name="connsiteY3" fmla="*/ 1668170 h 1763487"/>
              <a:gd name="connsiteX4" fmla="*/ 1495205 w 2768339"/>
              <a:gd name="connsiteY4" fmla="*/ 1665868 h 1763487"/>
              <a:gd name="connsiteX5" fmla="*/ 1581769 w 2768339"/>
              <a:gd name="connsiteY5" fmla="*/ 1751474 h 1763487"/>
              <a:gd name="connsiteX6" fmla="*/ 1586712 w 2768339"/>
              <a:gd name="connsiteY6" fmla="*/ 1763487 h 1763487"/>
              <a:gd name="connsiteX7" fmla="*/ 1840038 w 2768339"/>
              <a:gd name="connsiteY7" fmla="*/ 1763487 h 1763487"/>
              <a:gd name="connsiteX8" fmla="*/ 1842053 w 2768339"/>
              <a:gd name="connsiteY8" fmla="*/ 1751827 h 1763487"/>
              <a:gd name="connsiteX9" fmla="*/ 1845671 w 2768339"/>
              <a:gd name="connsiteY9" fmla="*/ 1758722 h 1763487"/>
              <a:gd name="connsiteX10" fmla="*/ 2768339 w 2768339"/>
              <a:gd name="connsiteY10" fmla="*/ 805047 h 1763487"/>
              <a:gd name="connsiteX11" fmla="*/ 2676259 w 2768339"/>
              <a:gd name="connsiteY11" fmla="*/ 634537 h 1763487"/>
              <a:gd name="connsiteX12" fmla="*/ 1948477 w 2768339"/>
              <a:gd name="connsiteY12" fmla="*/ 1135895 h 1763487"/>
              <a:gd name="connsiteX13" fmla="*/ 2094758 w 2768339"/>
              <a:gd name="connsiteY13" fmla="*/ 289291 h 1763487"/>
              <a:gd name="connsiteX14" fmla="*/ 1460011 w 2768339"/>
              <a:gd name="connsiteY14" fmla="*/ 0 h 1763487"/>
              <a:gd name="connsiteX15" fmla="*/ 621213 w 2768339"/>
              <a:gd name="connsiteY15" fmla="*/ 0 h 1763487"/>
              <a:gd name="connsiteX16" fmla="*/ 817159 w 2768339"/>
              <a:gd name="connsiteY16" fmla="*/ 1134032 h 1763487"/>
              <a:gd name="connsiteX17" fmla="*/ 92080 w 2768339"/>
              <a:gd name="connsiteY17" fmla="*/ 634537 h 1763487"/>
              <a:gd name="connsiteX18" fmla="*/ 0 w 2768339"/>
              <a:gd name="connsiteY18" fmla="*/ 805047 h 1763487"/>
              <a:gd name="connsiteX19" fmla="*/ 922669 w 2768339"/>
              <a:gd name="connsiteY19" fmla="*/ 1758722 h 1763487"/>
              <a:gd name="connsiteX20" fmla="*/ 924495 w 2768339"/>
              <a:gd name="connsiteY20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68339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768339" y="805047"/>
                </a:lnTo>
                <a:lnTo>
                  <a:pt x="2676259" y="634537"/>
                </a:lnTo>
                <a:lnTo>
                  <a:pt x="1948477" y="1135895"/>
                </a:lnTo>
                <a:lnTo>
                  <a:pt x="2094758" y="289291"/>
                </a:lnTo>
                <a:lnTo>
                  <a:pt x="1460011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Freeform 64"/>
          <p:cNvSpPr/>
          <p:nvPr/>
        </p:nvSpPr>
        <p:spPr>
          <a:xfrm rot="5719472" flipV="1">
            <a:off x="7540598" y="4796460"/>
            <a:ext cx="2377541" cy="1763487"/>
          </a:xfrm>
          <a:custGeom>
            <a:avLst/>
            <a:gdLst>
              <a:gd name="connsiteX0" fmla="*/ 0 w 2377541"/>
              <a:gd name="connsiteY0" fmla="*/ 805047 h 1763487"/>
              <a:gd name="connsiteX1" fmla="*/ 922669 w 2377541"/>
              <a:gd name="connsiteY1" fmla="*/ 1758722 h 1763487"/>
              <a:gd name="connsiteX2" fmla="*/ 924495 w 2377541"/>
              <a:gd name="connsiteY2" fmla="*/ 1755242 h 1763487"/>
              <a:gd name="connsiteX3" fmla="*/ 925920 w 2377541"/>
              <a:gd name="connsiteY3" fmla="*/ 1763487 h 1763487"/>
              <a:gd name="connsiteX4" fmla="*/ 1202059 w 2377541"/>
              <a:gd name="connsiteY4" fmla="*/ 1763487 h 1763487"/>
              <a:gd name="connsiteX5" fmla="*/ 1204937 w 2377541"/>
              <a:gd name="connsiteY5" fmla="*/ 1756026 h 1763487"/>
              <a:gd name="connsiteX6" fmla="*/ 1289955 w 2377541"/>
              <a:gd name="connsiteY6" fmla="*/ 1668170 h 1763487"/>
              <a:gd name="connsiteX7" fmla="*/ 1495205 w 2377541"/>
              <a:gd name="connsiteY7" fmla="*/ 1665868 h 1763487"/>
              <a:gd name="connsiteX8" fmla="*/ 1581769 w 2377541"/>
              <a:gd name="connsiteY8" fmla="*/ 1751475 h 1763487"/>
              <a:gd name="connsiteX9" fmla="*/ 1586712 w 2377541"/>
              <a:gd name="connsiteY9" fmla="*/ 1763487 h 1763487"/>
              <a:gd name="connsiteX10" fmla="*/ 1840038 w 2377541"/>
              <a:gd name="connsiteY10" fmla="*/ 1763487 h 1763487"/>
              <a:gd name="connsiteX11" fmla="*/ 1842053 w 2377541"/>
              <a:gd name="connsiteY11" fmla="*/ 1751827 h 1763487"/>
              <a:gd name="connsiteX12" fmla="*/ 1845671 w 2377541"/>
              <a:gd name="connsiteY12" fmla="*/ 1758722 h 1763487"/>
              <a:gd name="connsiteX13" fmla="*/ 2339519 w 2377541"/>
              <a:gd name="connsiteY13" fmla="*/ 1248278 h 1763487"/>
              <a:gd name="connsiteX14" fmla="*/ 2377541 w 2377541"/>
              <a:gd name="connsiteY14" fmla="*/ 840319 h 1763487"/>
              <a:gd name="connsiteX15" fmla="*/ 1948477 w 2377541"/>
              <a:gd name="connsiteY15" fmla="*/ 1135895 h 1763487"/>
              <a:gd name="connsiteX16" fmla="*/ 2144744 w 2377541"/>
              <a:gd name="connsiteY16" fmla="*/ 0 h 1763487"/>
              <a:gd name="connsiteX17" fmla="*/ 621213 w 2377541"/>
              <a:gd name="connsiteY17" fmla="*/ 0 h 1763487"/>
              <a:gd name="connsiteX18" fmla="*/ 817159 w 2377541"/>
              <a:gd name="connsiteY18" fmla="*/ 1134032 h 1763487"/>
              <a:gd name="connsiteX19" fmla="*/ 92080 w 2377541"/>
              <a:gd name="connsiteY19" fmla="*/ 634537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77541" h="1763487">
                <a:moveTo>
                  <a:pt x="0" y="805047"/>
                </a:moveTo>
                <a:lnTo>
                  <a:pt x="922669" y="1758722"/>
                </a:lnTo>
                <a:lnTo>
                  <a:pt x="924495" y="1755242"/>
                </a:lnTo>
                <a:lnTo>
                  <a:pt x="925920" y="1763487"/>
                </a:ln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0" y="1631356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5"/>
                </a:cubicBezTo>
                <a:lnTo>
                  <a:pt x="1586712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339519" y="1248278"/>
                </a:lnTo>
                <a:lnTo>
                  <a:pt x="2377541" y="840319"/>
                </a:lnTo>
                <a:lnTo>
                  <a:pt x="1948477" y="1135895"/>
                </a:lnTo>
                <a:lnTo>
                  <a:pt x="2144744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Freeform 62"/>
          <p:cNvSpPr/>
          <p:nvPr/>
        </p:nvSpPr>
        <p:spPr>
          <a:xfrm rot="1781973" flipV="1">
            <a:off x="7091537" y="5322696"/>
            <a:ext cx="2682050" cy="1763487"/>
          </a:xfrm>
          <a:custGeom>
            <a:avLst/>
            <a:gdLst>
              <a:gd name="connsiteX0" fmla="*/ 925920 w 2682050"/>
              <a:gd name="connsiteY0" fmla="*/ 1763487 h 1763487"/>
              <a:gd name="connsiteX1" fmla="*/ 1202059 w 2682050"/>
              <a:gd name="connsiteY1" fmla="*/ 1763487 h 1763487"/>
              <a:gd name="connsiteX2" fmla="*/ 1204937 w 2682050"/>
              <a:gd name="connsiteY2" fmla="*/ 1756026 h 1763487"/>
              <a:gd name="connsiteX3" fmla="*/ 1289955 w 2682050"/>
              <a:gd name="connsiteY3" fmla="*/ 1668170 h 1763487"/>
              <a:gd name="connsiteX4" fmla="*/ 1495205 w 2682050"/>
              <a:gd name="connsiteY4" fmla="*/ 1665868 h 1763487"/>
              <a:gd name="connsiteX5" fmla="*/ 1581769 w 2682050"/>
              <a:gd name="connsiteY5" fmla="*/ 1751474 h 1763487"/>
              <a:gd name="connsiteX6" fmla="*/ 1586713 w 2682050"/>
              <a:gd name="connsiteY6" fmla="*/ 1763487 h 1763487"/>
              <a:gd name="connsiteX7" fmla="*/ 1840038 w 2682050"/>
              <a:gd name="connsiteY7" fmla="*/ 1763487 h 1763487"/>
              <a:gd name="connsiteX8" fmla="*/ 1842053 w 2682050"/>
              <a:gd name="connsiteY8" fmla="*/ 1751827 h 1763487"/>
              <a:gd name="connsiteX9" fmla="*/ 1845671 w 2682050"/>
              <a:gd name="connsiteY9" fmla="*/ 1758722 h 1763487"/>
              <a:gd name="connsiteX10" fmla="*/ 2682050 w 2682050"/>
              <a:gd name="connsiteY10" fmla="*/ 894237 h 1763487"/>
              <a:gd name="connsiteX11" fmla="*/ 2472650 w 2682050"/>
              <a:gd name="connsiteY11" fmla="*/ 774800 h 1763487"/>
              <a:gd name="connsiteX12" fmla="*/ 1948477 w 2682050"/>
              <a:gd name="connsiteY12" fmla="*/ 1135895 h 1763487"/>
              <a:gd name="connsiteX13" fmla="*/ 2052297 w 2682050"/>
              <a:gd name="connsiteY13" fmla="*/ 535039 h 1763487"/>
              <a:gd name="connsiteX14" fmla="*/ 1114256 w 2682050"/>
              <a:gd name="connsiteY14" fmla="*/ 0 h 1763487"/>
              <a:gd name="connsiteX15" fmla="*/ 621213 w 2682050"/>
              <a:gd name="connsiteY15" fmla="*/ 0 h 1763487"/>
              <a:gd name="connsiteX16" fmla="*/ 817159 w 2682050"/>
              <a:gd name="connsiteY16" fmla="*/ 1134032 h 1763487"/>
              <a:gd name="connsiteX17" fmla="*/ 92080 w 2682050"/>
              <a:gd name="connsiteY17" fmla="*/ 634537 h 1763487"/>
              <a:gd name="connsiteX18" fmla="*/ 0 w 2682050"/>
              <a:gd name="connsiteY18" fmla="*/ 805047 h 1763487"/>
              <a:gd name="connsiteX19" fmla="*/ 922669 w 2682050"/>
              <a:gd name="connsiteY19" fmla="*/ 1758722 h 1763487"/>
              <a:gd name="connsiteX20" fmla="*/ 924495 w 2682050"/>
              <a:gd name="connsiteY20" fmla="*/ 1755242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82050" h="1763487">
                <a:moveTo>
                  <a:pt x="925920" y="1763487"/>
                </a:moveTo>
                <a:lnTo>
                  <a:pt x="1202059" y="1763487"/>
                </a:lnTo>
                <a:lnTo>
                  <a:pt x="1204937" y="1756026"/>
                </a:lnTo>
                <a:cubicBezTo>
                  <a:pt x="1224753" y="1719667"/>
                  <a:pt x="1253847" y="1688997"/>
                  <a:pt x="1289955" y="1668170"/>
                </a:cubicBezTo>
                <a:cubicBezTo>
                  <a:pt x="1353781" y="1631355"/>
                  <a:pt x="1430659" y="1630493"/>
                  <a:pt x="1495205" y="1665868"/>
                </a:cubicBezTo>
                <a:cubicBezTo>
                  <a:pt x="1531606" y="1685818"/>
                  <a:pt x="1561237" y="1715707"/>
                  <a:pt x="1581769" y="1751474"/>
                </a:cubicBezTo>
                <a:lnTo>
                  <a:pt x="1586713" y="1763487"/>
                </a:lnTo>
                <a:lnTo>
                  <a:pt x="1840038" y="1763487"/>
                </a:lnTo>
                <a:lnTo>
                  <a:pt x="1842053" y="1751827"/>
                </a:lnTo>
                <a:lnTo>
                  <a:pt x="1845671" y="1758722"/>
                </a:lnTo>
                <a:lnTo>
                  <a:pt x="2682050" y="894237"/>
                </a:lnTo>
                <a:lnTo>
                  <a:pt x="2472650" y="774800"/>
                </a:lnTo>
                <a:lnTo>
                  <a:pt x="1948477" y="1135895"/>
                </a:lnTo>
                <a:lnTo>
                  <a:pt x="2052297" y="535039"/>
                </a:lnTo>
                <a:lnTo>
                  <a:pt x="1114256" y="0"/>
                </a:lnTo>
                <a:lnTo>
                  <a:pt x="621213" y="0"/>
                </a:lnTo>
                <a:lnTo>
                  <a:pt x="817159" y="1134032"/>
                </a:lnTo>
                <a:lnTo>
                  <a:pt x="92080" y="634537"/>
                </a:lnTo>
                <a:lnTo>
                  <a:pt x="0" y="805047"/>
                </a:lnTo>
                <a:lnTo>
                  <a:pt x="922669" y="1758722"/>
                </a:lnTo>
                <a:lnTo>
                  <a:pt x="924495" y="175524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Freeform 91"/>
          <p:cNvSpPr/>
          <p:nvPr/>
        </p:nvSpPr>
        <p:spPr>
          <a:xfrm rot="6970445" flipH="1">
            <a:off x="9833853" y="4656061"/>
            <a:ext cx="938963" cy="2003688"/>
          </a:xfrm>
          <a:custGeom>
            <a:avLst/>
            <a:gdLst>
              <a:gd name="connsiteX0" fmla="*/ 933035 w 938963"/>
              <a:gd name="connsiteY0" fmla="*/ 57516 h 2003688"/>
              <a:gd name="connsiteX1" fmla="*/ 250524 w 938963"/>
              <a:gd name="connsiteY1" fmla="*/ 0 h 2003688"/>
              <a:gd name="connsiteX2" fmla="*/ 244520 w 938963"/>
              <a:gd name="connsiteY2" fmla="*/ 0 h 2003688"/>
              <a:gd name="connsiteX3" fmla="*/ 0 w 938963"/>
              <a:gd name="connsiteY3" fmla="*/ 1931484 h 2003688"/>
              <a:gd name="connsiteX4" fmla="*/ 268419 w 938963"/>
              <a:gd name="connsiteY4" fmla="*/ 1936247 h 2003688"/>
              <a:gd name="connsiteX5" fmla="*/ 534059 w 938963"/>
              <a:gd name="connsiteY5" fmla="*/ 713748 h 2003688"/>
              <a:gd name="connsiteX6" fmla="*/ 591363 w 938963"/>
              <a:gd name="connsiteY6" fmla="*/ 1963463 h 2003688"/>
              <a:gd name="connsiteX7" fmla="*/ 856794 w 938963"/>
              <a:gd name="connsiteY7" fmla="*/ 2003688 h 2003688"/>
              <a:gd name="connsiteX8" fmla="*/ 938963 w 938963"/>
              <a:gd name="connsiteY8" fmla="*/ 58522 h 200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8963" h="2003688">
                <a:moveTo>
                  <a:pt x="933035" y="57516"/>
                </a:moveTo>
                <a:lnTo>
                  <a:pt x="250524" y="0"/>
                </a:lnTo>
                <a:lnTo>
                  <a:pt x="244520" y="0"/>
                </a:lnTo>
                <a:lnTo>
                  <a:pt x="0" y="1931484"/>
                </a:lnTo>
                <a:lnTo>
                  <a:pt x="268419" y="1936247"/>
                </a:lnTo>
                <a:lnTo>
                  <a:pt x="534059" y="713748"/>
                </a:lnTo>
                <a:lnTo>
                  <a:pt x="591363" y="1963463"/>
                </a:lnTo>
                <a:lnTo>
                  <a:pt x="856794" y="2003688"/>
                </a:lnTo>
                <a:lnTo>
                  <a:pt x="938963" y="5852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Freeform 80"/>
          <p:cNvSpPr/>
          <p:nvPr/>
        </p:nvSpPr>
        <p:spPr>
          <a:xfrm rot="9899321" flipV="1">
            <a:off x="9938747" y="5257199"/>
            <a:ext cx="2286812" cy="1763487"/>
          </a:xfrm>
          <a:custGeom>
            <a:avLst/>
            <a:gdLst>
              <a:gd name="connsiteX0" fmla="*/ 139686 w 2286812"/>
              <a:gd name="connsiteY0" fmla="*/ 0 h 1763487"/>
              <a:gd name="connsiteX1" fmla="*/ 335632 w 2286812"/>
              <a:gd name="connsiteY1" fmla="*/ 1134032 h 1763487"/>
              <a:gd name="connsiteX2" fmla="*/ 0 w 2286812"/>
              <a:gd name="connsiteY2" fmla="*/ 902821 h 1763487"/>
              <a:gd name="connsiteX3" fmla="*/ 148372 w 2286812"/>
              <a:gd name="connsiteY3" fmla="*/ 1456113 h 1763487"/>
              <a:gd name="connsiteX4" fmla="*/ 441142 w 2286812"/>
              <a:gd name="connsiteY4" fmla="*/ 1758722 h 1763487"/>
              <a:gd name="connsiteX5" fmla="*/ 442968 w 2286812"/>
              <a:gd name="connsiteY5" fmla="*/ 1755242 h 1763487"/>
              <a:gd name="connsiteX6" fmla="*/ 444393 w 2286812"/>
              <a:gd name="connsiteY6" fmla="*/ 1763487 h 1763487"/>
              <a:gd name="connsiteX7" fmla="*/ 664743 w 2286812"/>
              <a:gd name="connsiteY7" fmla="*/ 1763487 h 1763487"/>
              <a:gd name="connsiteX8" fmla="*/ 730939 w 2286812"/>
              <a:gd name="connsiteY8" fmla="*/ 1745736 h 1763487"/>
              <a:gd name="connsiteX9" fmla="*/ 759810 w 2286812"/>
              <a:gd name="connsiteY9" fmla="*/ 1706273 h 1763487"/>
              <a:gd name="connsiteX10" fmla="*/ 808428 w 2286812"/>
              <a:gd name="connsiteY10" fmla="*/ 1668170 h 1763487"/>
              <a:gd name="connsiteX11" fmla="*/ 1013678 w 2286812"/>
              <a:gd name="connsiteY11" fmla="*/ 1665868 h 1763487"/>
              <a:gd name="connsiteX12" fmla="*/ 1017658 w 2286812"/>
              <a:gd name="connsiteY12" fmla="*/ 1668849 h 1763487"/>
              <a:gd name="connsiteX13" fmla="*/ 1602942 w 2286812"/>
              <a:gd name="connsiteY13" fmla="*/ 1511899 h 1763487"/>
              <a:gd name="connsiteX14" fmla="*/ 2286812 w 2286812"/>
              <a:gd name="connsiteY14" fmla="*/ 805047 h 1763487"/>
              <a:gd name="connsiteX15" fmla="*/ 2194732 w 2286812"/>
              <a:gd name="connsiteY15" fmla="*/ 634537 h 1763487"/>
              <a:gd name="connsiteX16" fmla="*/ 1466950 w 2286812"/>
              <a:gd name="connsiteY16" fmla="*/ 1135895 h 1763487"/>
              <a:gd name="connsiteX17" fmla="*/ 1663217 w 2286812"/>
              <a:gd name="connsiteY17" fmla="*/ 0 h 176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86812" h="1763487">
                <a:moveTo>
                  <a:pt x="139686" y="0"/>
                </a:moveTo>
                <a:lnTo>
                  <a:pt x="335632" y="1134032"/>
                </a:lnTo>
                <a:lnTo>
                  <a:pt x="0" y="902821"/>
                </a:lnTo>
                <a:lnTo>
                  <a:pt x="148372" y="1456113"/>
                </a:lnTo>
                <a:lnTo>
                  <a:pt x="441142" y="1758722"/>
                </a:lnTo>
                <a:lnTo>
                  <a:pt x="442968" y="1755242"/>
                </a:lnTo>
                <a:lnTo>
                  <a:pt x="444393" y="1763487"/>
                </a:lnTo>
                <a:lnTo>
                  <a:pt x="664743" y="1763487"/>
                </a:lnTo>
                <a:lnTo>
                  <a:pt x="730939" y="1745736"/>
                </a:lnTo>
                <a:lnTo>
                  <a:pt x="759810" y="1706273"/>
                </a:lnTo>
                <a:cubicBezTo>
                  <a:pt x="774074" y="1691458"/>
                  <a:pt x="790374" y="1678584"/>
                  <a:pt x="808428" y="1668170"/>
                </a:cubicBezTo>
                <a:cubicBezTo>
                  <a:pt x="872253" y="1631355"/>
                  <a:pt x="949132" y="1630493"/>
                  <a:pt x="1013678" y="1665868"/>
                </a:cubicBezTo>
                <a:lnTo>
                  <a:pt x="1017658" y="1668849"/>
                </a:lnTo>
                <a:lnTo>
                  <a:pt x="1602942" y="1511899"/>
                </a:lnTo>
                <a:lnTo>
                  <a:pt x="2286812" y="805047"/>
                </a:lnTo>
                <a:lnTo>
                  <a:pt x="2194732" y="634537"/>
                </a:lnTo>
                <a:lnTo>
                  <a:pt x="1466950" y="1135895"/>
                </a:lnTo>
                <a:lnTo>
                  <a:pt x="1663217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0" name="Freeform 89"/>
          <p:cNvSpPr/>
          <p:nvPr/>
        </p:nvSpPr>
        <p:spPr>
          <a:xfrm rot="1946225" flipH="1">
            <a:off x="5947716" y="4501327"/>
            <a:ext cx="938963" cy="2003688"/>
          </a:xfrm>
          <a:custGeom>
            <a:avLst/>
            <a:gdLst>
              <a:gd name="connsiteX0" fmla="*/ 933035 w 938963"/>
              <a:gd name="connsiteY0" fmla="*/ 57516 h 2003688"/>
              <a:gd name="connsiteX1" fmla="*/ 250524 w 938963"/>
              <a:gd name="connsiteY1" fmla="*/ 0 h 2003688"/>
              <a:gd name="connsiteX2" fmla="*/ 244520 w 938963"/>
              <a:gd name="connsiteY2" fmla="*/ 0 h 2003688"/>
              <a:gd name="connsiteX3" fmla="*/ 0 w 938963"/>
              <a:gd name="connsiteY3" fmla="*/ 1931484 h 2003688"/>
              <a:gd name="connsiteX4" fmla="*/ 268419 w 938963"/>
              <a:gd name="connsiteY4" fmla="*/ 1936247 h 2003688"/>
              <a:gd name="connsiteX5" fmla="*/ 534059 w 938963"/>
              <a:gd name="connsiteY5" fmla="*/ 713748 h 2003688"/>
              <a:gd name="connsiteX6" fmla="*/ 591363 w 938963"/>
              <a:gd name="connsiteY6" fmla="*/ 1963463 h 2003688"/>
              <a:gd name="connsiteX7" fmla="*/ 856794 w 938963"/>
              <a:gd name="connsiteY7" fmla="*/ 2003688 h 2003688"/>
              <a:gd name="connsiteX8" fmla="*/ 938963 w 938963"/>
              <a:gd name="connsiteY8" fmla="*/ 58522 h 200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8963" h="2003688">
                <a:moveTo>
                  <a:pt x="933035" y="57516"/>
                </a:moveTo>
                <a:lnTo>
                  <a:pt x="250524" y="0"/>
                </a:lnTo>
                <a:lnTo>
                  <a:pt x="244520" y="0"/>
                </a:lnTo>
                <a:lnTo>
                  <a:pt x="0" y="1931484"/>
                </a:lnTo>
                <a:lnTo>
                  <a:pt x="268419" y="1936247"/>
                </a:lnTo>
                <a:lnTo>
                  <a:pt x="534059" y="713748"/>
                </a:lnTo>
                <a:lnTo>
                  <a:pt x="591363" y="1963463"/>
                </a:lnTo>
                <a:lnTo>
                  <a:pt x="856794" y="2003688"/>
                </a:lnTo>
                <a:lnTo>
                  <a:pt x="938963" y="5852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7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Intersection Over Union (IOU)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7" y="1690688"/>
            <a:ext cx="4724400" cy="4724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63758" y="4779510"/>
            <a:ext cx="989242" cy="96678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Rectangle 38"/>
          <p:cNvSpPr/>
          <p:nvPr/>
        </p:nvSpPr>
        <p:spPr>
          <a:xfrm>
            <a:off x="3963758" y="3889602"/>
            <a:ext cx="989242" cy="841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4060371" y="4223658"/>
            <a:ext cx="751114" cy="173241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Rectangle 39"/>
          <p:cNvSpPr/>
          <p:nvPr/>
        </p:nvSpPr>
        <p:spPr>
          <a:xfrm>
            <a:off x="5922503" y="1708985"/>
            <a:ext cx="5682343" cy="1518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 do I know which predicted bounding box is corresponding to one in ground truth?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5029201" y="5956076"/>
            <a:ext cx="881742" cy="28143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927610" y="6038962"/>
            <a:ext cx="1289619" cy="3971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Prediction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5073419" y="5407091"/>
            <a:ext cx="881742" cy="2814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927609" y="5500458"/>
            <a:ext cx="1637961" cy="3971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Ground Truth 1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5072742" y="4522137"/>
            <a:ext cx="882419" cy="2707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927608" y="4619620"/>
            <a:ext cx="1637961" cy="3971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Ground Truth 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Intersection Over Union (IOU)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11</a:t>
            </a:fld>
            <a:endParaRPr lang="zh-TW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7" y="1690688"/>
            <a:ext cx="4724400" cy="4724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63758" y="4779510"/>
            <a:ext cx="989242" cy="96678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4060371" y="4223658"/>
            <a:ext cx="751114" cy="173241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Freeform 27"/>
          <p:cNvSpPr/>
          <p:nvPr/>
        </p:nvSpPr>
        <p:spPr>
          <a:xfrm>
            <a:off x="8348664" y="2902741"/>
            <a:ext cx="751114" cy="966787"/>
          </a:xfrm>
          <a:custGeom>
            <a:avLst/>
            <a:gdLst>
              <a:gd name="connsiteX0" fmla="*/ 0 w 751114"/>
              <a:gd name="connsiteY0" fmla="*/ 0 h 966787"/>
              <a:gd name="connsiteX1" fmla="*/ 751114 w 751114"/>
              <a:gd name="connsiteY1" fmla="*/ 0 h 966787"/>
              <a:gd name="connsiteX2" fmla="*/ 751114 w 751114"/>
              <a:gd name="connsiteY2" fmla="*/ 966787 h 966787"/>
              <a:gd name="connsiteX3" fmla="*/ 0 w 751114"/>
              <a:gd name="connsiteY3" fmla="*/ 966787 h 96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114" h="966787">
                <a:moveTo>
                  <a:pt x="0" y="0"/>
                </a:moveTo>
                <a:lnTo>
                  <a:pt x="751114" y="0"/>
                </a:lnTo>
                <a:lnTo>
                  <a:pt x="751114" y="966787"/>
                </a:lnTo>
                <a:lnTo>
                  <a:pt x="0" y="966787"/>
                </a:ln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7741106" y="4274795"/>
            <a:ext cx="2405743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193290" y="3715200"/>
            <a:ext cx="1492707" cy="96678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IOU </a:t>
            </a:r>
            <a:r>
              <a:rPr lang="en-US" altLang="zh-TW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endParaRPr lang="zh-TW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8252731" y="4604314"/>
            <a:ext cx="989242" cy="1732418"/>
          </a:xfrm>
          <a:custGeom>
            <a:avLst/>
            <a:gdLst>
              <a:gd name="connsiteX0" fmla="*/ 96613 w 989242"/>
              <a:gd name="connsiteY0" fmla="*/ 0 h 1732418"/>
              <a:gd name="connsiteX1" fmla="*/ 847727 w 989242"/>
              <a:gd name="connsiteY1" fmla="*/ 0 h 1732418"/>
              <a:gd name="connsiteX2" fmla="*/ 847727 w 989242"/>
              <a:gd name="connsiteY2" fmla="*/ 555852 h 1732418"/>
              <a:gd name="connsiteX3" fmla="*/ 989242 w 989242"/>
              <a:gd name="connsiteY3" fmla="*/ 555852 h 1732418"/>
              <a:gd name="connsiteX4" fmla="*/ 989242 w 989242"/>
              <a:gd name="connsiteY4" fmla="*/ 1522639 h 1732418"/>
              <a:gd name="connsiteX5" fmla="*/ 847727 w 989242"/>
              <a:gd name="connsiteY5" fmla="*/ 1522639 h 1732418"/>
              <a:gd name="connsiteX6" fmla="*/ 847727 w 989242"/>
              <a:gd name="connsiteY6" fmla="*/ 1732418 h 1732418"/>
              <a:gd name="connsiteX7" fmla="*/ 96613 w 989242"/>
              <a:gd name="connsiteY7" fmla="*/ 1732418 h 1732418"/>
              <a:gd name="connsiteX8" fmla="*/ 96613 w 989242"/>
              <a:gd name="connsiteY8" fmla="*/ 1522639 h 1732418"/>
              <a:gd name="connsiteX9" fmla="*/ 0 w 989242"/>
              <a:gd name="connsiteY9" fmla="*/ 1522639 h 1732418"/>
              <a:gd name="connsiteX10" fmla="*/ 0 w 989242"/>
              <a:gd name="connsiteY10" fmla="*/ 555852 h 1732418"/>
              <a:gd name="connsiteX11" fmla="*/ 96613 w 989242"/>
              <a:gd name="connsiteY11" fmla="*/ 555852 h 1732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9242" h="1732418">
                <a:moveTo>
                  <a:pt x="96613" y="0"/>
                </a:moveTo>
                <a:lnTo>
                  <a:pt x="847727" y="0"/>
                </a:lnTo>
                <a:lnTo>
                  <a:pt x="847727" y="555852"/>
                </a:lnTo>
                <a:lnTo>
                  <a:pt x="989242" y="555852"/>
                </a:lnTo>
                <a:lnTo>
                  <a:pt x="989242" y="1522639"/>
                </a:lnTo>
                <a:lnTo>
                  <a:pt x="847727" y="1522639"/>
                </a:lnTo>
                <a:lnTo>
                  <a:pt x="847727" y="1732418"/>
                </a:lnTo>
                <a:lnTo>
                  <a:pt x="96613" y="1732418"/>
                </a:lnTo>
                <a:lnTo>
                  <a:pt x="96613" y="1522639"/>
                </a:lnTo>
                <a:lnTo>
                  <a:pt x="0" y="1522639"/>
                </a:lnTo>
                <a:lnTo>
                  <a:pt x="0" y="555852"/>
                </a:lnTo>
                <a:lnTo>
                  <a:pt x="96613" y="555852"/>
                </a:ln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9" name="Rectangle 28"/>
          <p:cNvSpPr/>
          <p:nvPr/>
        </p:nvSpPr>
        <p:spPr>
          <a:xfrm>
            <a:off x="9785575" y="5346585"/>
            <a:ext cx="1643743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Union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62445" y="3181348"/>
            <a:ext cx="169000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Intersection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029201" y="5956076"/>
            <a:ext cx="881742" cy="28143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927610" y="6038962"/>
            <a:ext cx="1289619" cy="3971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Prediction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5073419" y="5407091"/>
            <a:ext cx="881742" cy="28143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927609" y="5500458"/>
            <a:ext cx="1637961" cy="39710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Ground Truth 1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1148" y="1678055"/>
                <a:ext cx="5508170" cy="7194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Find maximum IOU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𝐺𝑇</m:t>
                    </m:r>
                  </m:oMath>
                </a14:m>
                <a:endPara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48" y="1678055"/>
                <a:ext cx="5508170" cy="719470"/>
              </a:xfrm>
              <a:prstGeom prst="rect">
                <a:avLst/>
              </a:prstGeom>
              <a:blipFill rotWithShape="0">
                <a:blip r:embed="rId3"/>
                <a:stretch>
                  <a:fillRect l="-1991" b="-110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20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Recall and Precision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Counting the correct number of detection in each image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Two measuring terms:</a:t>
            </a:r>
          </a:p>
          <a:p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20" name="Rectangle 19"/>
          <p:cNvSpPr/>
          <p:nvPr/>
        </p:nvSpPr>
        <p:spPr>
          <a:xfrm>
            <a:off x="444500" y="4673599"/>
            <a:ext cx="1393371" cy="587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Recall = </a:t>
            </a:r>
            <a:endParaRPr lang="zh-TW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66281" y="4314710"/>
            <a:ext cx="475488" cy="521208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066471" y="3857171"/>
            <a:ext cx="1687286" cy="990600"/>
            <a:chOff x="2079171" y="3940629"/>
            <a:chExt cx="1687286" cy="990600"/>
          </a:xfrm>
        </p:grpSpPr>
        <p:sp>
          <p:nvSpPr>
            <p:cNvPr id="21" name="Rectangle 20"/>
            <p:cNvSpPr/>
            <p:nvPr/>
          </p:nvSpPr>
          <p:spPr>
            <a:xfrm>
              <a:off x="2079171" y="3940629"/>
              <a:ext cx="1687286" cy="990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99753" y="4019096"/>
              <a:ext cx="1658993" cy="311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solidFill>
                    <a:srgbClr val="FF0000"/>
                  </a:solidFill>
                </a:rPr>
                <a:t>Ground Truth</a:t>
              </a:r>
              <a:endParaRPr lang="zh-TW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53014" y="4303485"/>
            <a:ext cx="1937657" cy="544286"/>
            <a:chOff x="3265714" y="4386943"/>
            <a:chExt cx="1937657" cy="544286"/>
          </a:xfrm>
        </p:grpSpPr>
        <p:sp>
          <p:nvSpPr>
            <p:cNvPr id="22" name="Rectangle 21"/>
            <p:cNvSpPr/>
            <p:nvPr/>
          </p:nvSpPr>
          <p:spPr>
            <a:xfrm>
              <a:off x="3265714" y="4386943"/>
              <a:ext cx="1937657" cy="54428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834775" y="4502970"/>
              <a:ext cx="1305095" cy="311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solidFill>
                    <a:srgbClr val="00B050"/>
                  </a:solidFill>
                </a:rPr>
                <a:t>Prediction</a:t>
              </a:r>
              <a:endParaRPr lang="zh-TW" altLang="en-US" sz="2000" b="1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1834954" y="4980213"/>
            <a:ext cx="3813629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628900" y="5142532"/>
            <a:ext cx="1718768" cy="990600"/>
            <a:chOff x="2047689" y="3940629"/>
            <a:chExt cx="1718768" cy="990600"/>
          </a:xfrm>
        </p:grpSpPr>
        <p:sp>
          <p:nvSpPr>
            <p:cNvPr id="31" name="Rectangle 30"/>
            <p:cNvSpPr/>
            <p:nvPr/>
          </p:nvSpPr>
          <p:spPr>
            <a:xfrm>
              <a:off x="2079171" y="3940629"/>
              <a:ext cx="1687286" cy="9906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47689" y="4247696"/>
              <a:ext cx="1711057" cy="311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solidFill>
                    <a:schemeClr val="bg1"/>
                  </a:solidFill>
                </a:rPr>
                <a:t>Ground Truth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 rot="10800000">
            <a:off x="3300869" y="4322056"/>
            <a:ext cx="41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029583" y="4633972"/>
            <a:ext cx="1834882" cy="587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Precision = </a:t>
            </a:r>
            <a:endParaRPr lang="zh-TW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292874" y="4275083"/>
            <a:ext cx="475488" cy="521208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8093064" y="3817544"/>
            <a:ext cx="1687286" cy="990600"/>
            <a:chOff x="2079171" y="3940629"/>
            <a:chExt cx="1687286" cy="990600"/>
          </a:xfrm>
        </p:grpSpPr>
        <p:sp>
          <p:nvSpPr>
            <p:cNvPr id="47" name="Rectangle 46"/>
            <p:cNvSpPr/>
            <p:nvPr/>
          </p:nvSpPr>
          <p:spPr>
            <a:xfrm>
              <a:off x="2079171" y="3940629"/>
              <a:ext cx="1687286" cy="990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099753" y="4019096"/>
              <a:ext cx="1658993" cy="311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solidFill>
                    <a:srgbClr val="FF0000"/>
                  </a:solidFill>
                </a:rPr>
                <a:t>Ground Truth</a:t>
              </a:r>
              <a:endParaRPr lang="zh-TW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279607" y="4263858"/>
            <a:ext cx="1937657" cy="544286"/>
            <a:chOff x="3265714" y="4386943"/>
            <a:chExt cx="1937657" cy="544286"/>
          </a:xfrm>
        </p:grpSpPr>
        <p:sp>
          <p:nvSpPr>
            <p:cNvPr id="45" name="Rectangle 44"/>
            <p:cNvSpPr/>
            <p:nvPr/>
          </p:nvSpPr>
          <p:spPr>
            <a:xfrm>
              <a:off x="3265714" y="4386943"/>
              <a:ext cx="1937657" cy="54428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34775" y="4502970"/>
              <a:ext cx="1305095" cy="3116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solidFill>
                    <a:srgbClr val="00B050"/>
                  </a:solidFill>
                </a:rPr>
                <a:t>Prediction</a:t>
              </a:r>
              <a:endParaRPr lang="zh-TW" altLang="en-US" sz="2000" b="1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40" name="Straight Connector 39"/>
          <p:cNvCxnSpPr/>
          <p:nvPr/>
        </p:nvCxnSpPr>
        <p:spPr>
          <a:xfrm>
            <a:off x="7861547" y="4940586"/>
            <a:ext cx="3813629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rot="10800000" flipH="1">
            <a:off x="9327462" y="4282429"/>
            <a:ext cx="41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8561789" y="5329380"/>
            <a:ext cx="1937657" cy="544286"/>
            <a:chOff x="3265714" y="4386943"/>
            <a:chExt cx="1937657" cy="544286"/>
          </a:xfrm>
          <a:solidFill>
            <a:srgbClr val="00B050"/>
          </a:solidFill>
        </p:grpSpPr>
        <p:sp>
          <p:nvSpPr>
            <p:cNvPr id="51" name="Rectangle 50"/>
            <p:cNvSpPr/>
            <p:nvPr/>
          </p:nvSpPr>
          <p:spPr>
            <a:xfrm>
              <a:off x="3265714" y="4386943"/>
              <a:ext cx="1937657" cy="544286"/>
            </a:xfrm>
            <a:prstGeom prst="rect">
              <a:avLst/>
            </a:prstGeom>
            <a:grp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81994" y="4503284"/>
              <a:ext cx="1305095" cy="3116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solidFill>
                    <a:schemeClr val="bg1"/>
                  </a:solidFill>
                </a:rPr>
                <a:t>Prediction</a:t>
              </a:r>
              <a:endParaRPr lang="zh-TW" altLang="en-US" sz="2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 flipH="1">
            <a:off x="3838623" y="3347984"/>
            <a:ext cx="1143405" cy="87434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002015" y="3119542"/>
            <a:ext cx="4555642" cy="380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rgbClr val="FFC000"/>
                </a:solidFill>
              </a:rPr>
              <a:t>Correct number of </a:t>
            </a:r>
            <a:r>
              <a:rPr lang="en-US" altLang="zh-TW" sz="2000" b="1" dirty="0" smtClean="0">
                <a:solidFill>
                  <a:srgbClr val="FFC000"/>
                </a:solidFill>
              </a:rPr>
              <a:t>detection</a:t>
            </a:r>
            <a:r>
              <a:rPr lang="zh-TW" altLang="en-US" sz="2000" b="1" dirty="0" smtClean="0">
                <a:solidFill>
                  <a:srgbClr val="FFC000"/>
                </a:solidFill>
              </a:rPr>
              <a:t> </a:t>
            </a:r>
            <a:r>
              <a:rPr lang="en-US" altLang="zh-TW" sz="2000" b="1" dirty="0" smtClean="0">
                <a:solidFill>
                  <a:srgbClr val="FFC000"/>
                </a:solidFill>
              </a:rPr>
              <a:t>in an image</a:t>
            </a:r>
            <a:endParaRPr lang="zh-TW" alt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38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The F-Score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Most of time, we need to trade off between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</m:oMath>
                </a14:m>
                <a:endPara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&amp; Low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</m:oMath>
                </a14:m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&amp; High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</m:oMath>
                </a14:m>
                <a:endPara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endPara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we consider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are equally important, then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 more important than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</m:oMath>
                </a14:m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altLang="zh-TW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 more important than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𝑃𝑟𝑒𝑐𝑖𝑠𝑖𝑜𝑛</m:t>
                    </m:r>
                  </m:oMath>
                </a14:m>
                <a:r>
                  <a:rPr lang="en-US" altLang="zh-TW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5-Point Star 4"/>
          <p:cNvSpPr/>
          <p:nvPr/>
        </p:nvSpPr>
        <p:spPr>
          <a:xfrm rot="893652">
            <a:off x="9144001" y="4702628"/>
            <a:ext cx="457200" cy="457200"/>
          </a:xfrm>
          <a:prstGeom prst="star5">
            <a:avLst>
              <a:gd name="adj" fmla="val 26122"/>
              <a:gd name="hf" fmla="val 105146"/>
              <a:gd name="vf" fmla="val 11055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90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Some Tips May Help You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Any model is fine, but we suggest you use YOLOv3 model in your training work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Beware the parameters of model configuration is reasonable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architecture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Hyper parameters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need to compute the F-Score, which is the key of scoring your final project, try to get best of F-Score as possible (higher is better)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forget some powerful technique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Argumentation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Transfer Learning</a:t>
            </a:r>
          </a:p>
          <a:p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0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Detect What ? CLOTHES !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9359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need to detect where the clothes are (bounding box) and predict every clothes </a:t>
            </a:r>
            <a:r>
              <a:rPr lang="en-US" altLang="zh-TW" dirty="0" smtClean="0">
                <a:solidFill>
                  <a:srgbClr val="FF0000"/>
                </a:solidFill>
              </a:rPr>
              <a:t>LABEL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classification result is correct if: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Center of bounding box is near ground truth, computed by IOU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altLang="zh-TW" dirty="0" smtClean="0">
                <a:solidFill>
                  <a:srgbClr val="FF0000"/>
                </a:solidFill>
              </a:rPr>
              <a:t>LABEL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is correct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LABEL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: type of clothes (judgment rule: 50% of length)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Short Top with Deep / Light color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Long Top with Deep / Light color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Short under with Deep / Light color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Long under with Deep / Light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3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Examples, Just Two Examples !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11629" y="2093542"/>
            <a:ext cx="4351338" cy="4351338"/>
            <a:chOff x="1349829" y="1825625"/>
            <a:chExt cx="4351338" cy="4351338"/>
          </a:xfrm>
        </p:grpSpPr>
        <p:pic>
          <p:nvPicPr>
            <p:cNvPr id="6" name="內容版面配置區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9829" y="1825625"/>
              <a:ext cx="4351338" cy="4351338"/>
            </a:xfrm>
            <a:prstGeom prst="rect">
              <a:avLst/>
            </a:prstGeom>
          </p:spPr>
        </p:pic>
        <p:sp>
          <p:nvSpPr>
            <p:cNvPr id="7" name="矩形 4"/>
            <p:cNvSpPr/>
            <p:nvPr/>
          </p:nvSpPr>
          <p:spPr>
            <a:xfrm>
              <a:off x="2159197" y="3776061"/>
              <a:ext cx="840259" cy="70845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5"/>
            <p:cNvSpPr txBox="1"/>
            <p:nvPr/>
          </p:nvSpPr>
          <p:spPr>
            <a:xfrm>
              <a:off x="1442504" y="3447296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FF00"/>
                  </a:solidFill>
                </a:rPr>
                <a:t>Deep + ST</a:t>
              </a:r>
              <a:endParaRPr lang="zh-TW" alt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矩形 6"/>
            <p:cNvSpPr/>
            <p:nvPr/>
          </p:nvSpPr>
          <p:spPr>
            <a:xfrm>
              <a:off x="2159197" y="4484514"/>
              <a:ext cx="840259" cy="1079157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7"/>
            <p:cNvSpPr txBox="1"/>
            <p:nvPr/>
          </p:nvSpPr>
          <p:spPr>
            <a:xfrm>
              <a:off x="2999456" y="5316319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FF00"/>
                  </a:solidFill>
                </a:rPr>
                <a:t>Deep + SU</a:t>
              </a:r>
              <a:endParaRPr lang="zh-TW" altLang="en-US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13369" y="2006798"/>
            <a:ext cx="4351338" cy="4438082"/>
            <a:chOff x="6541426" y="1738881"/>
            <a:chExt cx="4351338" cy="4438082"/>
          </a:xfrm>
        </p:grpSpPr>
        <p:pic>
          <p:nvPicPr>
            <p:cNvPr id="11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426" y="1825625"/>
              <a:ext cx="4351338" cy="4351338"/>
            </a:xfrm>
            <a:prstGeom prst="rect">
              <a:avLst/>
            </a:prstGeom>
          </p:spPr>
        </p:pic>
        <p:sp>
          <p:nvSpPr>
            <p:cNvPr id="12" name="矩形 9"/>
            <p:cNvSpPr/>
            <p:nvPr/>
          </p:nvSpPr>
          <p:spPr>
            <a:xfrm>
              <a:off x="7769164" y="2087305"/>
              <a:ext cx="1902941" cy="220774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0"/>
            <p:cNvSpPr txBox="1"/>
            <p:nvPr/>
          </p:nvSpPr>
          <p:spPr>
            <a:xfrm>
              <a:off x="7159564" y="1738881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FF00"/>
                  </a:solidFill>
                </a:rPr>
                <a:t>Deep + LT</a:t>
              </a:r>
              <a:endParaRPr lang="zh-TW" alt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14" name="矩形 11"/>
            <p:cNvSpPr/>
            <p:nvPr/>
          </p:nvSpPr>
          <p:spPr>
            <a:xfrm>
              <a:off x="8197532" y="3935978"/>
              <a:ext cx="1853513" cy="2175669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2"/>
            <p:cNvSpPr txBox="1"/>
            <p:nvPr/>
          </p:nvSpPr>
          <p:spPr>
            <a:xfrm>
              <a:off x="9672105" y="361986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FF00"/>
                  </a:solidFill>
                </a:rPr>
                <a:t>Deep + LU</a:t>
              </a:r>
              <a:endParaRPr lang="zh-TW" altLang="en-US" b="1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666731"/>
              </p:ext>
            </p:extLst>
          </p:nvPr>
        </p:nvGraphicFramePr>
        <p:xfrm>
          <a:off x="9915109" y="3471105"/>
          <a:ext cx="17326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920"/>
                <a:gridCol w="1077685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Abbreviation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 smtClean="0">
                          <a:latin typeface="Consolas" panose="020B0609020204030204" pitchFamily="49" charset="0"/>
                        </a:rPr>
                        <a:t>L</a:t>
                      </a:r>
                      <a:endParaRPr lang="zh-TW" altLang="en-US" b="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atin typeface="Consolas" panose="020B0609020204030204" pitchFamily="49" charset="0"/>
                        </a:rPr>
                        <a:t>Long</a:t>
                      </a:r>
                      <a:endParaRPr lang="zh-TW" altLang="en-US" b="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 smtClean="0">
                          <a:latin typeface="Consolas" panose="020B0609020204030204" pitchFamily="49" charset="0"/>
                        </a:rPr>
                        <a:t>S</a:t>
                      </a:r>
                      <a:endParaRPr lang="zh-TW" altLang="en-US" b="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atin typeface="Consolas" panose="020B0609020204030204" pitchFamily="49" charset="0"/>
                        </a:rPr>
                        <a:t>Short</a:t>
                      </a:r>
                      <a:endParaRPr lang="zh-TW" altLang="en-US" b="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 smtClean="0">
                          <a:latin typeface="Consolas" panose="020B0609020204030204" pitchFamily="49" charset="0"/>
                        </a:rPr>
                        <a:t>U</a:t>
                      </a:r>
                      <a:endParaRPr lang="zh-TW" altLang="en-US" b="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atin typeface="Consolas" panose="020B0609020204030204" pitchFamily="49" charset="0"/>
                        </a:rPr>
                        <a:t>Under</a:t>
                      </a:r>
                      <a:endParaRPr lang="zh-TW" altLang="en-US" b="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TW" b="0" dirty="0" smtClean="0">
                          <a:latin typeface="Consolas" panose="020B0609020204030204" pitchFamily="49" charset="0"/>
                        </a:rPr>
                        <a:t>T</a:t>
                      </a:r>
                      <a:endParaRPr lang="zh-TW" altLang="en-US" b="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 smtClean="0">
                          <a:latin typeface="Consolas" panose="020B0609020204030204" pitchFamily="49" charset="0"/>
                        </a:rPr>
                        <a:t>Top</a:t>
                      </a:r>
                      <a:endParaRPr lang="zh-TW" altLang="en-US" b="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26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3057" cy="1325563"/>
          </a:xfrm>
        </p:spPr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Where is Dataset From ?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prepare dataset for you, please don’t collect it or add more dataset by yourself</a:t>
            </a:r>
          </a:p>
          <a:p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Dataset is collected from Instagram 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use some HASHTAG, e.g. #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四四南村 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聚餐 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薰衣草花園 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2000 images as your dataset, contain </a:t>
            </a:r>
            <a:r>
              <a:rPr lang="en-US" altLang="zh-TW" dirty="0" smtClean="0">
                <a:solidFill>
                  <a:srgbClr val="FF0000"/>
                </a:solidFill>
              </a:rPr>
              <a:t>negative sample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Each image has corresponding label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images are resized to 640x640</a:t>
            </a:r>
          </a:p>
          <a:p>
            <a:pPr lvl="1"/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dataset will not provided to you guys, only testing and validation</a:t>
            </a:r>
          </a:p>
          <a:p>
            <a:pPr lvl="1"/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0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What Does Negative Sample Look Like?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64" y="2180966"/>
            <a:ext cx="3636821" cy="3636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2185709"/>
            <a:ext cx="3632078" cy="36320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28" y="2180966"/>
            <a:ext cx="3636821" cy="36368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47057" y="6009204"/>
            <a:ext cx="2373085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Just a scenes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09457" y="6003265"/>
            <a:ext cx="2373085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meat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29600" y="6009204"/>
            <a:ext cx="3124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Ambiguous for short or long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54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What Does Negative Sample Look Like?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3" y="2186904"/>
            <a:ext cx="3630884" cy="3630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2186904"/>
            <a:ext cx="3630884" cy="3630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25" y="2186904"/>
            <a:ext cx="3630884" cy="3630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6009204"/>
            <a:ext cx="2373085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 a real man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749" y="6009204"/>
            <a:ext cx="291984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People too small to detect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70524" y="6009204"/>
            <a:ext cx="2373085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available clothes</a:t>
            </a: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68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Disputation in Dataset: Is Deep or Light ?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Deep / Light color judgment is very subjective in people cognition, there are no standard rule for it</a:t>
            </a:r>
          </a:p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Please feel free to modify the label of image if necessary</a:t>
            </a:r>
          </a:p>
          <a:p>
            <a:pPr marL="0" indent="0">
              <a:buNone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5" t="41786" r="33969" b="16428"/>
          <a:stretch/>
        </p:blipFill>
        <p:spPr>
          <a:xfrm>
            <a:off x="838200" y="3451048"/>
            <a:ext cx="1672684" cy="3026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1" t="25893" r="17325"/>
          <a:stretch/>
        </p:blipFill>
        <p:spPr>
          <a:xfrm>
            <a:off x="2653721" y="3458531"/>
            <a:ext cx="1545774" cy="30262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6" t="10961" r="39965"/>
          <a:stretch/>
        </p:blipFill>
        <p:spPr>
          <a:xfrm>
            <a:off x="9418592" y="3437740"/>
            <a:ext cx="1510147" cy="30470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23291" r="41989"/>
          <a:stretch/>
        </p:blipFill>
        <p:spPr>
          <a:xfrm>
            <a:off x="4342332" y="3467419"/>
            <a:ext cx="1388632" cy="30402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7" t="43929" b="6907"/>
          <a:stretch/>
        </p:blipFill>
        <p:spPr>
          <a:xfrm>
            <a:off x="5835018" y="3426101"/>
            <a:ext cx="1703529" cy="30727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5" t="31429" r="23035" b="11964"/>
          <a:stretch/>
        </p:blipFill>
        <p:spPr>
          <a:xfrm>
            <a:off x="7672039" y="3426101"/>
            <a:ext cx="1633154" cy="30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5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Does Testing Has Disputed Case?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rgbClr val="C00000"/>
                </a:solidFill>
              </a:rPr>
              <a:t>NO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in the testing dataset will be clear as possible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51" y="2507408"/>
            <a:ext cx="3632078" cy="3632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0" y="2476626"/>
            <a:ext cx="3662860" cy="3662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189" y="2476626"/>
            <a:ext cx="3662860" cy="36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2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Input / Output Format</a:t>
            </a:r>
            <a:endParaRPr lang="zh-TW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7" y="1690688"/>
            <a:ext cx="4724400" cy="472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5935" y="2900537"/>
            <a:ext cx="6041573" cy="881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0  0.800781  0.556250  0.179688  0.187500</a:t>
            </a:r>
          </a:p>
          <a:p>
            <a:pPr algn="ctr"/>
            <a:r>
              <a:rPr lang="en-US" altLang="zh-TW" dirty="0" smtClean="0">
                <a:solidFill>
                  <a:srgbClr val="FFC000"/>
                </a:solidFill>
                <a:latin typeface="Consolas" panose="020B0609020204030204" pitchFamily="49" charset="0"/>
              </a:rPr>
              <a:t>6  0.806250  0.774219  0.137500  0.270313</a:t>
            </a:r>
          </a:p>
        </p:txBody>
      </p:sp>
      <p:sp>
        <p:nvSpPr>
          <p:cNvPr id="6" name="Rectangle 5"/>
          <p:cNvSpPr/>
          <p:nvPr/>
        </p:nvSpPr>
        <p:spPr>
          <a:xfrm>
            <a:off x="3963758" y="3889602"/>
            <a:ext cx="989242" cy="841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3963758" y="4757738"/>
            <a:ext cx="989242" cy="96678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5672869" y="2586717"/>
            <a:ext cx="957943" cy="435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176491"/>
              </p:ext>
            </p:extLst>
          </p:nvPr>
        </p:nvGraphicFramePr>
        <p:xfrm>
          <a:off x="6455932" y="4708208"/>
          <a:ext cx="4464451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8888"/>
                <a:gridCol w="2225563"/>
              </a:tblGrid>
              <a:tr h="256692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b="0" dirty="0" smtClean="0">
                          <a:solidFill>
                            <a:srgbClr val="00B050"/>
                          </a:solidFill>
                        </a:rPr>
                        <a:t>Type</a:t>
                      </a:r>
                      <a:r>
                        <a:rPr lang="en-US" altLang="zh-TW" b="0" baseline="0" dirty="0" smtClean="0">
                          <a:solidFill>
                            <a:srgbClr val="00B050"/>
                          </a:solidFill>
                        </a:rPr>
                        <a:t> Table</a:t>
                      </a:r>
                      <a:endParaRPr lang="zh-TW" altLang="en-US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074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0:</a:t>
                      </a:r>
                      <a:r>
                        <a:rPr lang="en-US" altLang="zh-TW" sz="16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TW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Deep + ST</a:t>
                      </a:r>
                      <a:endParaRPr lang="zh-TW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1:</a:t>
                      </a:r>
                      <a:r>
                        <a:rPr lang="en-US" altLang="zh-TW" sz="16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zh-TW" sz="1600" dirty="0" smtClean="0">
                          <a:latin typeface="Consolas" panose="020B0609020204030204" pitchFamily="49" charset="0"/>
                        </a:rPr>
                        <a:t>Light + ST</a:t>
                      </a:r>
                      <a:endParaRPr lang="zh-TW" altLang="en-US" sz="1600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74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2: Deep + LT</a:t>
                      </a:r>
                      <a:endParaRPr lang="zh-TW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3: Light + LT</a:t>
                      </a:r>
                      <a:endParaRPr lang="zh-TW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74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4: Deep + SU</a:t>
                      </a:r>
                      <a:endParaRPr lang="zh-TW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5: Light + SU</a:t>
                      </a:r>
                      <a:endParaRPr lang="zh-TW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74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6: Deep + LU</a:t>
                      </a:r>
                      <a:endParaRPr lang="zh-TW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</a:rPr>
                        <a:t>7: Light + LU</a:t>
                      </a:r>
                      <a:endParaRPr lang="zh-TW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6432162" y="2653902"/>
            <a:ext cx="4765206" cy="301057"/>
            <a:chOff x="6579322" y="2728572"/>
            <a:chExt cx="4454983" cy="609600"/>
          </a:xfrm>
        </p:grpSpPr>
        <p:sp>
          <p:nvSpPr>
            <p:cNvPr id="21" name="Rectangle 20"/>
            <p:cNvSpPr/>
            <p:nvPr/>
          </p:nvSpPr>
          <p:spPr>
            <a:xfrm>
              <a:off x="6579322" y="2728572"/>
              <a:ext cx="1039587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Center X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718244" y="2728572"/>
              <a:ext cx="1039587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Center Y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880972" y="2728572"/>
              <a:ext cx="1039587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Width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994718" y="2728572"/>
              <a:ext cx="1039587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Height </a:t>
              </a:r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6418673" y="3031171"/>
            <a:ext cx="484632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94212" y="3031337"/>
            <a:ext cx="26812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225243" y="3870751"/>
            <a:ext cx="4591050" cy="372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70C0"/>
                </a:solidFill>
              </a:rPr>
              <a:t>The floating-point mean the ratio of Image size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551710" y="1712379"/>
            <a:ext cx="5693230" cy="660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 should be the same with input labels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0BAC9-44DB-4341-B54F-C45A4F7D3E9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6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573</Words>
  <Application>Microsoft Office PowerPoint</Application>
  <PresentationFormat>Widescreen</PresentationFormat>
  <Paragraphs>125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MS PGothic</vt:lpstr>
      <vt:lpstr>新細明體</vt:lpstr>
      <vt:lpstr>Arial</vt:lpstr>
      <vt:lpstr>Calibri</vt:lpstr>
      <vt:lpstr>Calibri Light</vt:lpstr>
      <vt:lpstr>Cambria Math</vt:lpstr>
      <vt:lpstr>Consolas</vt:lpstr>
      <vt:lpstr>Harrington</vt:lpstr>
      <vt:lpstr>Office Theme</vt:lpstr>
      <vt:lpstr>Final Projects #3 Object Detection</vt:lpstr>
      <vt:lpstr>Detect What ? CLOTHES !</vt:lpstr>
      <vt:lpstr>Examples, Just Two Examples !</vt:lpstr>
      <vt:lpstr>Where is Dataset From ?</vt:lpstr>
      <vt:lpstr>What Does Negative Sample Look Like?</vt:lpstr>
      <vt:lpstr>What Does Negative Sample Look Like?</vt:lpstr>
      <vt:lpstr>Disputation in Dataset: Is Deep or Light ?</vt:lpstr>
      <vt:lpstr>Does Testing Has Disputed Case?</vt:lpstr>
      <vt:lpstr>Input / Output Format</vt:lpstr>
      <vt:lpstr>Intersection Over Union (IOU)</vt:lpstr>
      <vt:lpstr>Intersection Over Union (IOU)</vt:lpstr>
      <vt:lpstr>Recall and Precision</vt:lpstr>
      <vt:lpstr>The F-Score</vt:lpstr>
      <vt:lpstr>Some Tips May Help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Projects #3 Object Detection</dc:title>
  <dc:creator>User</dc:creator>
  <cp:lastModifiedBy>User</cp:lastModifiedBy>
  <cp:revision>78</cp:revision>
  <dcterms:created xsi:type="dcterms:W3CDTF">2018-10-31T05:36:05Z</dcterms:created>
  <dcterms:modified xsi:type="dcterms:W3CDTF">2018-11-02T09:37:50Z</dcterms:modified>
</cp:coreProperties>
</file>